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0" r:id="rId2"/>
  </p:sldMasterIdLst>
  <p:notesMasterIdLst>
    <p:notesMasterId r:id="rId14"/>
  </p:notesMasterIdLst>
  <p:sldIdLst>
    <p:sldId id="277" r:id="rId3"/>
    <p:sldId id="299" r:id="rId4"/>
    <p:sldId id="264" r:id="rId5"/>
    <p:sldId id="298" r:id="rId6"/>
    <p:sldId id="266" r:id="rId7"/>
    <p:sldId id="268" r:id="rId8"/>
    <p:sldId id="287" r:id="rId9"/>
    <p:sldId id="290" r:id="rId10"/>
    <p:sldId id="293" r:id="rId11"/>
    <p:sldId id="294" r:id="rId12"/>
    <p:sldId id="292" r:id="rId13"/>
  </p:sldIdLst>
  <p:sldSz cx="12192000" cy="6858000"/>
  <p:notesSz cx="6797675" cy="99266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NIKO12" initials="N" lastIdx="1" clrIdx="0">
    <p:extLst>
      <p:ext uri="{19B8F6BF-5375-455C-9EA6-DF929625EA0E}">
        <p15:presenceInfo xmlns:p15="http://schemas.microsoft.com/office/powerpoint/2012/main" userId="NIKO12"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D5E3CF"/>
    <a:srgbClr val="4472C4"/>
    <a:srgbClr val="FFFFFF"/>
    <a:srgbClr val="DEEBF7"/>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69CF1AB2-1976-4502-BF36-3FF5EA218861}" styleName="中間スタイル 4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16D9F66E-5EB9-4882-86FB-DCBF35E3C3E4}" styleName="中間スタイル 4 - アクセント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000" autoAdjust="0"/>
    <p:restoredTop sz="89391" autoAdjust="0"/>
  </p:normalViewPr>
  <p:slideViewPr>
    <p:cSldViewPr snapToGrid="0">
      <p:cViewPr varScale="1">
        <p:scale>
          <a:sx n="55" d="100"/>
          <a:sy n="55" d="100"/>
        </p:scale>
        <p:origin x="608"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commentAuthors" Target="commentAuthors.xml"/><Relationship Id="rId10" Type="http://schemas.openxmlformats.org/officeDocument/2006/relationships/slide" Target="slides/slide8.xml"/><Relationship Id="rId19"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46247" cy="498328"/>
          </a:xfrm>
          <a:prstGeom prst="rect">
            <a:avLst/>
          </a:prstGeom>
        </p:spPr>
        <p:txBody>
          <a:bodyPr vert="horz" lIns="92093" tIns="46047" rIns="92093" bIns="46047" rtlCol="0"/>
          <a:lstStyle>
            <a:lvl1pPr algn="l">
              <a:defRPr sz="1200"/>
            </a:lvl1pPr>
          </a:lstStyle>
          <a:p>
            <a:endParaRPr kumimoji="1" lang="ja-JP" altLang="en-US"/>
          </a:p>
        </p:txBody>
      </p:sp>
      <p:sp>
        <p:nvSpPr>
          <p:cNvPr id="3" name="日付プレースホルダー 2"/>
          <p:cNvSpPr>
            <a:spLocks noGrp="1"/>
          </p:cNvSpPr>
          <p:nvPr>
            <p:ph type="dt" idx="1"/>
          </p:nvPr>
        </p:nvSpPr>
        <p:spPr>
          <a:xfrm>
            <a:off x="3849826" y="0"/>
            <a:ext cx="2946246" cy="498328"/>
          </a:xfrm>
          <a:prstGeom prst="rect">
            <a:avLst/>
          </a:prstGeom>
        </p:spPr>
        <p:txBody>
          <a:bodyPr vert="horz" lIns="92093" tIns="46047" rIns="92093" bIns="46047" rtlCol="0"/>
          <a:lstStyle>
            <a:lvl1pPr algn="r">
              <a:defRPr sz="1200"/>
            </a:lvl1pPr>
          </a:lstStyle>
          <a:p>
            <a:fld id="{0EEE4C50-2B91-41FC-9204-0D646C5853CA}" type="datetimeFigureOut">
              <a:rPr kumimoji="1" lang="ja-JP" altLang="en-US" smtClean="0"/>
              <a:t>2022/12/5</a:t>
            </a:fld>
            <a:endParaRPr kumimoji="1" lang="ja-JP" altLang="en-US"/>
          </a:p>
        </p:txBody>
      </p:sp>
      <p:sp>
        <p:nvSpPr>
          <p:cNvPr id="4" name="スライド イメージ プレースホルダー 3"/>
          <p:cNvSpPr>
            <a:spLocks noGrp="1" noRot="1" noChangeAspect="1"/>
          </p:cNvSpPr>
          <p:nvPr>
            <p:ph type="sldImg" idx="2"/>
          </p:nvPr>
        </p:nvSpPr>
        <p:spPr>
          <a:xfrm>
            <a:off x="420688" y="1241425"/>
            <a:ext cx="5956300" cy="3349625"/>
          </a:xfrm>
          <a:prstGeom prst="rect">
            <a:avLst/>
          </a:prstGeom>
          <a:noFill/>
          <a:ln w="12700">
            <a:solidFill>
              <a:prstClr val="black"/>
            </a:solidFill>
          </a:ln>
        </p:spPr>
        <p:txBody>
          <a:bodyPr vert="horz" lIns="92093" tIns="46047" rIns="92093" bIns="46047" rtlCol="0" anchor="ctr"/>
          <a:lstStyle/>
          <a:p>
            <a:endParaRPr lang="ja-JP" altLang="en-US"/>
          </a:p>
        </p:txBody>
      </p:sp>
      <p:sp>
        <p:nvSpPr>
          <p:cNvPr id="5" name="ノート プレースホルダー 4"/>
          <p:cNvSpPr>
            <a:spLocks noGrp="1"/>
          </p:cNvSpPr>
          <p:nvPr>
            <p:ph type="body" sz="quarter" idx="3"/>
          </p:nvPr>
        </p:nvSpPr>
        <p:spPr>
          <a:xfrm>
            <a:off x="679289" y="4777246"/>
            <a:ext cx="5439101" cy="3908363"/>
          </a:xfrm>
          <a:prstGeom prst="rect">
            <a:avLst/>
          </a:prstGeom>
        </p:spPr>
        <p:txBody>
          <a:bodyPr vert="horz" lIns="92093" tIns="46047" rIns="92093" bIns="46047"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1" y="9428310"/>
            <a:ext cx="2946247" cy="498328"/>
          </a:xfrm>
          <a:prstGeom prst="rect">
            <a:avLst/>
          </a:prstGeom>
        </p:spPr>
        <p:txBody>
          <a:bodyPr vert="horz" lIns="92093" tIns="46047" rIns="92093" bIns="46047"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49826" y="9428310"/>
            <a:ext cx="2946246" cy="498328"/>
          </a:xfrm>
          <a:prstGeom prst="rect">
            <a:avLst/>
          </a:prstGeom>
        </p:spPr>
        <p:txBody>
          <a:bodyPr vert="horz" lIns="92093" tIns="46047" rIns="92093" bIns="46047" rtlCol="0" anchor="b"/>
          <a:lstStyle>
            <a:lvl1pPr algn="r">
              <a:defRPr sz="1200"/>
            </a:lvl1pPr>
          </a:lstStyle>
          <a:p>
            <a:fld id="{A12B23F0-FD23-4EA4-8B40-5CC55C9DB1F3}" type="slidenum">
              <a:rPr kumimoji="1" lang="ja-JP" altLang="en-US" smtClean="0"/>
              <a:t>‹#›</a:t>
            </a:fld>
            <a:endParaRPr kumimoji="1" lang="ja-JP" altLang="en-US"/>
          </a:p>
        </p:txBody>
      </p:sp>
    </p:spTree>
    <p:extLst>
      <p:ext uri="{BB962C8B-B14F-4D97-AF65-F5344CB8AC3E}">
        <p14:creationId xmlns:p14="http://schemas.microsoft.com/office/powerpoint/2010/main" val="884518105"/>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fld id="{A12B23F0-FD23-4EA4-8B40-5CC55C9DB1F3}" type="slidenum">
              <a:rPr kumimoji="1" lang="ja-JP" altLang="en-US" smtClean="0"/>
              <a:t>2</a:t>
            </a:fld>
            <a:endParaRPr kumimoji="1" lang="ja-JP" altLang="en-US"/>
          </a:p>
        </p:txBody>
      </p:sp>
    </p:spTree>
    <p:extLst>
      <p:ext uri="{BB962C8B-B14F-4D97-AF65-F5344CB8AC3E}">
        <p14:creationId xmlns:p14="http://schemas.microsoft.com/office/powerpoint/2010/main" val="322123188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fld id="{A12B23F0-FD23-4EA4-8B40-5CC55C9DB1F3}" type="slidenum">
              <a:rPr kumimoji="1" lang="ja-JP" altLang="en-US" smtClean="0"/>
              <a:t>5</a:t>
            </a:fld>
            <a:endParaRPr kumimoji="1" lang="ja-JP" altLang="en-US"/>
          </a:p>
        </p:txBody>
      </p:sp>
    </p:spTree>
    <p:extLst>
      <p:ext uri="{BB962C8B-B14F-4D97-AF65-F5344CB8AC3E}">
        <p14:creationId xmlns:p14="http://schemas.microsoft.com/office/powerpoint/2010/main" val="323269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fld id="{A12B23F0-FD23-4EA4-8B40-5CC55C9DB1F3}" type="slidenum">
              <a:rPr kumimoji="1" lang="ja-JP" altLang="en-US" smtClean="0"/>
              <a:t>7</a:t>
            </a:fld>
            <a:endParaRPr kumimoji="1" lang="ja-JP" altLang="en-US"/>
          </a:p>
        </p:txBody>
      </p:sp>
    </p:spTree>
    <p:extLst>
      <p:ext uri="{BB962C8B-B14F-4D97-AF65-F5344CB8AC3E}">
        <p14:creationId xmlns:p14="http://schemas.microsoft.com/office/powerpoint/2010/main" val="402784701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8"/>
        <p:cNvGrpSpPr/>
        <p:nvPr/>
      </p:nvGrpSpPr>
      <p:grpSpPr>
        <a:xfrm>
          <a:off x="0" y="0"/>
          <a:ext cx="0" cy="0"/>
          <a:chOff x="0" y="0"/>
          <a:chExt cx="0" cy="0"/>
        </a:xfrm>
      </p:grpSpPr>
      <p:sp>
        <p:nvSpPr>
          <p:cNvPr id="119" name="Google Shape;119;g106445f08f5_0_0:notes"/>
          <p:cNvSpPr txBox="1">
            <a:spLocks noGrp="1"/>
          </p:cNvSpPr>
          <p:nvPr>
            <p:ph type="body" idx="1"/>
          </p:nvPr>
        </p:nvSpPr>
        <p:spPr>
          <a:xfrm>
            <a:off x="686120" y="4400401"/>
            <a:ext cx="5485500" cy="36000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20" name="Google Shape;120;g106445f08f5_0_0:notes"/>
          <p:cNvSpPr>
            <a:spLocks noGrp="1" noRot="1" noChangeAspect="1"/>
          </p:cNvSpPr>
          <p:nvPr>
            <p:ph type="sldImg" idx="2"/>
          </p:nvPr>
        </p:nvSpPr>
        <p:spPr>
          <a:xfrm>
            <a:off x="685800" y="1143000"/>
            <a:ext cx="5486400" cy="30861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35517983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9"/>
        <p:cNvGrpSpPr/>
        <p:nvPr/>
      </p:nvGrpSpPr>
      <p:grpSpPr>
        <a:xfrm>
          <a:off x="0" y="0"/>
          <a:ext cx="0" cy="0"/>
          <a:chOff x="0" y="0"/>
          <a:chExt cx="0" cy="0"/>
        </a:xfrm>
      </p:grpSpPr>
      <p:sp>
        <p:nvSpPr>
          <p:cNvPr id="180" name="Google Shape;180;g1093164f707_0_35:notes"/>
          <p:cNvSpPr txBox="1">
            <a:spLocks noGrp="1"/>
          </p:cNvSpPr>
          <p:nvPr>
            <p:ph type="body" idx="1"/>
          </p:nvPr>
        </p:nvSpPr>
        <p:spPr>
          <a:xfrm>
            <a:off x="686120" y="4400401"/>
            <a:ext cx="5485500" cy="36000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181" name="Google Shape;181;g1093164f707_0_35:notes"/>
          <p:cNvSpPr>
            <a:spLocks noGrp="1" noRot="1" noChangeAspect="1"/>
          </p:cNvSpPr>
          <p:nvPr>
            <p:ph type="sldImg" idx="2"/>
          </p:nvPr>
        </p:nvSpPr>
        <p:spPr>
          <a:xfrm>
            <a:off x="685800" y="1143000"/>
            <a:ext cx="5486400" cy="30861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03311448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349"/>
        <p:cNvGrpSpPr/>
        <p:nvPr/>
      </p:nvGrpSpPr>
      <p:grpSpPr>
        <a:xfrm>
          <a:off x="0" y="0"/>
          <a:ext cx="0" cy="0"/>
          <a:chOff x="0" y="0"/>
          <a:chExt cx="0" cy="0"/>
        </a:xfrm>
      </p:grpSpPr>
      <p:sp>
        <p:nvSpPr>
          <p:cNvPr id="350" name="Google Shape;350;g1093164f707_0_115:notes"/>
          <p:cNvSpPr txBox="1">
            <a:spLocks noGrp="1"/>
          </p:cNvSpPr>
          <p:nvPr>
            <p:ph type="body" idx="1"/>
          </p:nvPr>
        </p:nvSpPr>
        <p:spPr>
          <a:xfrm>
            <a:off x="686120" y="4400401"/>
            <a:ext cx="5485500" cy="36000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
        <p:nvSpPr>
          <p:cNvPr id="351" name="Google Shape;351;g1093164f707_0_115:notes"/>
          <p:cNvSpPr>
            <a:spLocks noGrp="1" noRot="1" noChangeAspect="1"/>
          </p:cNvSpPr>
          <p:nvPr>
            <p:ph type="sldImg" idx="2"/>
          </p:nvPr>
        </p:nvSpPr>
        <p:spPr>
          <a:xfrm>
            <a:off x="685800" y="1143000"/>
            <a:ext cx="5486400" cy="30861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70621720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D1810DFC-2342-4BF9-9FC8-6E0056CB4273}"/>
              </a:ext>
            </a:extLst>
          </p:cNvPr>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字幕 2">
            <a:extLst>
              <a:ext uri="{FF2B5EF4-FFF2-40B4-BE49-F238E27FC236}">
                <a16:creationId xmlns:a16="http://schemas.microsoft.com/office/drawing/2014/main" id="{818A6843-BA3B-4202-9AE7-8046D95F27D8}"/>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a:extLst>
              <a:ext uri="{FF2B5EF4-FFF2-40B4-BE49-F238E27FC236}">
                <a16:creationId xmlns:a16="http://schemas.microsoft.com/office/drawing/2014/main" id="{EC93871A-7BF0-4A72-BC87-28AED58E0DF7}"/>
              </a:ext>
            </a:extLst>
          </p:cNvPr>
          <p:cNvSpPr>
            <a:spLocks noGrp="1"/>
          </p:cNvSpPr>
          <p:nvPr>
            <p:ph type="dt" sz="half" idx="10"/>
          </p:nvPr>
        </p:nvSpPr>
        <p:spPr/>
        <p:txBody>
          <a:bodyPr/>
          <a:lstStyle/>
          <a:p>
            <a:fld id="{823FCAB8-E8E7-440E-94BC-D7033C3D2CE2}" type="datetimeFigureOut">
              <a:rPr kumimoji="1" lang="ja-JP" altLang="en-US" smtClean="0"/>
              <a:t>2022/12/5</a:t>
            </a:fld>
            <a:endParaRPr kumimoji="1" lang="ja-JP" altLang="en-US"/>
          </a:p>
        </p:txBody>
      </p:sp>
      <p:sp>
        <p:nvSpPr>
          <p:cNvPr id="5" name="フッター プレースホルダー 4">
            <a:extLst>
              <a:ext uri="{FF2B5EF4-FFF2-40B4-BE49-F238E27FC236}">
                <a16:creationId xmlns:a16="http://schemas.microsoft.com/office/drawing/2014/main" id="{F0C272CC-979E-442B-8221-7D5B1621FF60}"/>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FC9F5558-6C3C-46C8-9CAA-C25DA9F8D689}"/>
              </a:ext>
            </a:extLst>
          </p:cNvPr>
          <p:cNvSpPr>
            <a:spLocks noGrp="1"/>
          </p:cNvSpPr>
          <p:nvPr>
            <p:ph type="sldNum" sz="quarter" idx="12"/>
          </p:nvPr>
        </p:nvSpPr>
        <p:spPr/>
        <p:txBody>
          <a:body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1420726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A675D0B-C8F2-4B2E-9FB6-878234DA14EE}"/>
              </a:ext>
            </a:extLst>
          </p:cNvPr>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24952CC1-BD73-4809-857F-705ECFD7C77F}"/>
              </a:ext>
            </a:extLst>
          </p:cNvPr>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BD870C2E-8B3C-4266-84F5-AC6E0F9C1205}"/>
              </a:ext>
            </a:extLst>
          </p:cNvPr>
          <p:cNvSpPr>
            <a:spLocks noGrp="1"/>
          </p:cNvSpPr>
          <p:nvPr>
            <p:ph type="dt" sz="half" idx="10"/>
          </p:nvPr>
        </p:nvSpPr>
        <p:spPr/>
        <p:txBody>
          <a:bodyPr/>
          <a:lstStyle/>
          <a:p>
            <a:fld id="{823FCAB8-E8E7-440E-94BC-D7033C3D2CE2}" type="datetimeFigureOut">
              <a:rPr kumimoji="1" lang="ja-JP" altLang="en-US" smtClean="0"/>
              <a:t>2022/12/5</a:t>
            </a:fld>
            <a:endParaRPr kumimoji="1" lang="ja-JP" altLang="en-US"/>
          </a:p>
        </p:txBody>
      </p:sp>
      <p:sp>
        <p:nvSpPr>
          <p:cNvPr id="5" name="フッター プレースホルダー 4">
            <a:extLst>
              <a:ext uri="{FF2B5EF4-FFF2-40B4-BE49-F238E27FC236}">
                <a16:creationId xmlns:a16="http://schemas.microsoft.com/office/drawing/2014/main" id="{C036E429-D4D5-4646-B56A-5D5D53224A6D}"/>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B3311B34-54C8-4992-B390-E0BB14CE751E}"/>
              </a:ext>
            </a:extLst>
          </p:cNvPr>
          <p:cNvSpPr>
            <a:spLocks noGrp="1"/>
          </p:cNvSpPr>
          <p:nvPr>
            <p:ph type="sldNum" sz="quarter" idx="12"/>
          </p:nvPr>
        </p:nvSpPr>
        <p:spPr/>
        <p:txBody>
          <a:body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193498715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436C59CC-6EF0-4165-A8EF-280F4C729D43}"/>
              </a:ext>
            </a:extLst>
          </p:cNvPr>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a:extLst>
              <a:ext uri="{FF2B5EF4-FFF2-40B4-BE49-F238E27FC236}">
                <a16:creationId xmlns:a16="http://schemas.microsoft.com/office/drawing/2014/main" id="{C869C609-071B-43E7-97CA-5C049675871E}"/>
              </a:ext>
            </a:extLst>
          </p:cNvPr>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3B322627-A83A-424E-BA3E-098AEC41361E}"/>
              </a:ext>
            </a:extLst>
          </p:cNvPr>
          <p:cNvSpPr>
            <a:spLocks noGrp="1"/>
          </p:cNvSpPr>
          <p:nvPr>
            <p:ph type="dt" sz="half" idx="10"/>
          </p:nvPr>
        </p:nvSpPr>
        <p:spPr/>
        <p:txBody>
          <a:bodyPr/>
          <a:lstStyle/>
          <a:p>
            <a:fld id="{823FCAB8-E8E7-440E-94BC-D7033C3D2CE2}" type="datetimeFigureOut">
              <a:rPr kumimoji="1" lang="ja-JP" altLang="en-US" smtClean="0"/>
              <a:t>2022/12/5</a:t>
            </a:fld>
            <a:endParaRPr kumimoji="1" lang="ja-JP" altLang="en-US"/>
          </a:p>
        </p:txBody>
      </p:sp>
      <p:sp>
        <p:nvSpPr>
          <p:cNvPr id="5" name="フッター プレースホルダー 4">
            <a:extLst>
              <a:ext uri="{FF2B5EF4-FFF2-40B4-BE49-F238E27FC236}">
                <a16:creationId xmlns:a16="http://schemas.microsoft.com/office/drawing/2014/main" id="{9A82EC5B-C812-45F8-B3B1-5F436CF61191}"/>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625AE6FF-98E0-43E3-99E9-A862A7DB00A0}"/>
              </a:ext>
            </a:extLst>
          </p:cNvPr>
          <p:cNvSpPr>
            <a:spLocks noGrp="1"/>
          </p:cNvSpPr>
          <p:nvPr>
            <p:ph type="sldNum" sz="quarter" idx="12"/>
          </p:nvPr>
        </p:nvSpPr>
        <p:spPr/>
        <p:txBody>
          <a:body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268865133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matchingName="Title slide" type="title">
  <p:cSld name="Title slid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415611" y="992767"/>
            <a:ext cx="11360800" cy="2736800"/>
          </a:xfrm>
          <a:prstGeom prst="rect">
            <a:avLst/>
          </a:prstGeom>
        </p:spPr>
        <p:txBody>
          <a:bodyPr spcFirstLastPara="1" wrap="square" lIns="91425" tIns="91425" rIns="91425" bIns="91425" anchor="b" anchorCtr="0">
            <a:normAutofit/>
          </a:bodyPr>
          <a:lstStyle>
            <a:lvl1pPr lvl="0" algn="ctr">
              <a:spcBef>
                <a:spcPts val="0"/>
              </a:spcBef>
              <a:spcAft>
                <a:spcPts val="0"/>
              </a:spcAft>
              <a:buSzPts val="5200"/>
              <a:buNone/>
              <a:defRPr sz="6933"/>
            </a:lvl1pPr>
            <a:lvl2pPr lvl="1" algn="ctr">
              <a:spcBef>
                <a:spcPts val="0"/>
              </a:spcBef>
              <a:spcAft>
                <a:spcPts val="0"/>
              </a:spcAft>
              <a:buSzPts val="5200"/>
              <a:buNone/>
              <a:defRPr sz="6933"/>
            </a:lvl2pPr>
            <a:lvl3pPr lvl="2" algn="ctr">
              <a:spcBef>
                <a:spcPts val="0"/>
              </a:spcBef>
              <a:spcAft>
                <a:spcPts val="0"/>
              </a:spcAft>
              <a:buSzPts val="5200"/>
              <a:buNone/>
              <a:defRPr sz="6933"/>
            </a:lvl3pPr>
            <a:lvl4pPr lvl="3" algn="ctr">
              <a:spcBef>
                <a:spcPts val="0"/>
              </a:spcBef>
              <a:spcAft>
                <a:spcPts val="0"/>
              </a:spcAft>
              <a:buSzPts val="5200"/>
              <a:buNone/>
              <a:defRPr sz="6933"/>
            </a:lvl4pPr>
            <a:lvl5pPr lvl="4" algn="ctr">
              <a:spcBef>
                <a:spcPts val="0"/>
              </a:spcBef>
              <a:spcAft>
                <a:spcPts val="0"/>
              </a:spcAft>
              <a:buSzPts val="5200"/>
              <a:buNone/>
              <a:defRPr sz="6933"/>
            </a:lvl5pPr>
            <a:lvl6pPr lvl="5" algn="ctr">
              <a:spcBef>
                <a:spcPts val="0"/>
              </a:spcBef>
              <a:spcAft>
                <a:spcPts val="0"/>
              </a:spcAft>
              <a:buSzPts val="5200"/>
              <a:buNone/>
              <a:defRPr sz="6933"/>
            </a:lvl6pPr>
            <a:lvl7pPr lvl="6" algn="ctr">
              <a:spcBef>
                <a:spcPts val="0"/>
              </a:spcBef>
              <a:spcAft>
                <a:spcPts val="0"/>
              </a:spcAft>
              <a:buSzPts val="5200"/>
              <a:buNone/>
              <a:defRPr sz="6933"/>
            </a:lvl7pPr>
            <a:lvl8pPr lvl="7" algn="ctr">
              <a:spcBef>
                <a:spcPts val="0"/>
              </a:spcBef>
              <a:spcAft>
                <a:spcPts val="0"/>
              </a:spcAft>
              <a:buSzPts val="5200"/>
              <a:buNone/>
              <a:defRPr sz="6933"/>
            </a:lvl8pPr>
            <a:lvl9pPr lvl="8" algn="ctr">
              <a:spcBef>
                <a:spcPts val="0"/>
              </a:spcBef>
              <a:spcAft>
                <a:spcPts val="0"/>
              </a:spcAft>
              <a:buSzPts val="5200"/>
              <a:buNone/>
              <a:defRPr sz="6933"/>
            </a:lvl9pPr>
          </a:lstStyle>
          <a:p>
            <a:endParaRPr/>
          </a:p>
        </p:txBody>
      </p:sp>
      <p:sp>
        <p:nvSpPr>
          <p:cNvPr id="11" name="Google Shape;11;p2"/>
          <p:cNvSpPr txBox="1">
            <a:spLocks noGrp="1"/>
          </p:cNvSpPr>
          <p:nvPr>
            <p:ph type="subTitle" idx="1"/>
          </p:nvPr>
        </p:nvSpPr>
        <p:spPr>
          <a:xfrm>
            <a:off x="415600" y="3778833"/>
            <a:ext cx="11360800" cy="10568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800"/>
              <a:buNone/>
              <a:defRPr sz="3733"/>
            </a:lvl1pPr>
            <a:lvl2pPr lvl="1" algn="ctr">
              <a:lnSpc>
                <a:spcPct val="100000"/>
              </a:lnSpc>
              <a:spcBef>
                <a:spcPts val="0"/>
              </a:spcBef>
              <a:spcAft>
                <a:spcPts val="0"/>
              </a:spcAft>
              <a:buSzPts val="2800"/>
              <a:buNone/>
              <a:defRPr sz="3733"/>
            </a:lvl2pPr>
            <a:lvl3pPr lvl="2" algn="ctr">
              <a:lnSpc>
                <a:spcPct val="100000"/>
              </a:lnSpc>
              <a:spcBef>
                <a:spcPts val="0"/>
              </a:spcBef>
              <a:spcAft>
                <a:spcPts val="0"/>
              </a:spcAft>
              <a:buSzPts val="2800"/>
              <a:buNone/>
              <a:defRPr sz="3733"/>
            </a:lvl3pPr>
            <a:lvl4pPr lvl="3" algn="ctr">
              <a:lnSpc>
                <a:spcPct val="100000"/>
              </a:lnSpc>
              <a:spcBef>
                <a:spcPts val="0"/>
              </a:spcBef>
              <a:spcAft>
                <a:spcPts val="0"/>
              </a:spcAft>
              <a:buSzPts val="2800"/>
              <a:buNone/>
              <a:defRPr sz="3733"/>
            </a:lvl4pPr>
            <a:lvl5pPr lvl="4" algn="ctr">
              <a:lnSpc>
                <a:spcPct val="100000"/>
              </a:lnSpc>
              <a:spcBef>
                <a:spcPts val="0"/>
              </a:spcBef>
              <a:spcAft>
                <a:spcPts val="0"/>
              </a:spcAft>
              <a:buSzPts val="2800"/>
              <a:buNone/>
              <a:defRPr sz="3733"/>
            </a:lvl5pPr>
            <a:lvl6pPr lvl="5" algn="ctr">
              <a:lnSpc>
                <a:spcPct val="100000"/>
              </a:lnSpc>
              <a:spcBef>
                <a:spcPts val="0"/>
              </a:spcBef>
              <a:spcAft>
                <a:spcPts val="0"/>
              </a:spcAft>
              <a:buSzPts val="2800"/>
              <a:buNone/>
              <a:defRPr sz="3733"/>
            </a:lvl6pPr>
            <a:lvl7pPr lvl="6" algn="ctr">
              <a:lnSpc>
                <a:spcPct val="100000"/>
              </a:lnSpc>
              <a:spcBef>
                <a:spcPts val="0"/>
              </a:spcBef>
              <a:spcAft>
                <a:spcPts val="0"/>
              </a:spcAft>
              <a:buSzPts val="2800"/>
              <a:buNone/>
              <a:defRPr sz="3733"/>
            </a:lvl7pPr>
            <a:lvl8pPr lvl="7" algn="ctr">
              <a:lnSpc>
                <a:spcPct val="100000"/>
              </a:lnSpc>
              <a:spcBef>
                <a:spcPts val="0"/>
              </a:spcBef>
              <a:spcAft>
                <a:spcPts val="0"/>
              </a:spcAft>
              <a:buSzPts val="2800"/>
              <a:buNone/>
              <a:defRPr sz="3733"/>
            </a:lvl8pPr>
            <a:lvl9pPr lvl="8" algn="ctr">
              <a:lnSpc>
                <a:spcPct val="100000"/>
              </a:lnSpc>
              <a:spcBef>
                <a:spcPts val="0"/>
              </a:spcBef>
              <a:spcAft>
                <a:spcPts val="0"/>
              </a:spcAft>
              <a:buSzPts val="2800"/>
              <a:buNone/>
              <a:defRPr sz="3733"/>
            </a:lvl9pPr>
          </a:lstStyle>
          <a:p>
            <a:endParaRPr/>
          </a:p>
        </p:txBody>
      </p:sp>
      <p:sp>
        <p:nvSpPr>
          <p:cNvPr id="12" name="Google Shape;12;p2"/>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398644233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matchingName="Section header" type="secHead">
  <p:cSld name="Section 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415600" y="2867800"/>
            <a:ext cx="11360800" cy="1122400"/>
          </a:xfrm>
          <a:prstGeom prst="rect">
            <a:avLst/>
          </a:prstGeom>
        </p:spPr>
        <p:txBody>
          <a:bodyPr spcFirstLastPara="1" wrap="square" lIns="91425" tIns="91425" rIns="91425" bIns="91425" anchor="ctr" anchorCtr="0">
            <a:normAutofit/>
          </a:bodyPr>
          <a:lstStyle>
            <a:lvl1pPr lvl="0" algn="ctr">
              <a:spcBef>
                <a:spcPts val="0"/>
              </a:spcBef>
              <a:spcAft>
                <a:spcPts val="0"/>
              </a:spcAft>
              <a:buSzPts val="3600"/>
              <a:buNone/>
              <a:defRPr sz="4800"/>
            </a:lvl1pPr>
            <a:lvl2pPr lvl="1" algn="ctr">
              <a:spcBef>
                <a:spcPts val="0"/>
              </a:spcBef>
              <a:spcAft>
                <a:spcPts val="0"/>
              </a:spcAft>
              <a:buSzPts val="3600"/>
              <a:buNone/>
              <a:defRPr sz="4800"/>
            </a:lvl2pPr>
            <a:lvl3pPr lvl="2" algn="ctr">
              <a:spcBef>
                <a:spcPts val="0"/>
              </a:spcBef>
              <a:spcAft>
                <a:spcPts val="0"/>
              </a:spcAft>
              <a:buSzPts val="3600"/>
              <a:buNone/>
              <a:defRPr sz="4800"/>
            </a:lvl3pPr>
            <a:lvl4pPr lvl="3" algn="ctr">
              <a:spcBef>
                <a:spcPts val="0"/>
              </a:spcBef>
              <a:spcAft>
                <a:spcPts val="0"/>
              </a:spcAft>
              <a:buSzPts val="3600"/>
              <a:buNone/>
              <a:defRPr sz="4800"/>
            </a:lvl4pPr>
            <a:lvl5pPr lvl="4" algn="ctr">
              <a:spcBef>
                <a:spcPts val="0"/>
              </a:spcBef>
              <a:spcAft>
                <a:spcPts val="0"/>
              </a:spcAft>
              <a:buSzPts val="3600"/>
              <a:buNone/>
              <a:defRPr sz="4800"/>
            </a:lvl5pPr>
            <a:lvl6pPr lvl="5" algn="ctr">
              <a:spcBef>
                <a:spcPts val="0"/>
              </a:spcBef>
              <a:spcAft>
                <a:spcPts val="0"/>
              </a:spcAft>
              <a:buSzPts val="3600"/>
              <a:buNone/>
              <a:defRPr sz="4800"/>
            </a:lvl6pPr>
            <a:lvl7pPr lvl="6" algn="ctr">
              <a:spcBef>
                <a:spcPts val="0"/>
              </a:spcBef>
              <a:spcAft>
                <a:spcPts val="0"/>
              </a:spcAft>
              <a:buSzPts val="3600"/>
              <a:buNone/>
              <a:defRPr sz="4800"/>
            </a:lvl7pPr>
            <a:lvl8pPr lvl="7" algn="ctr">
              <a:spcBef>
                <a:spcPts val="0"/>
              </a:spcBef>
              <a:spcAft>
                <a:spcPts val="0"/>
              </a:spcAft>
              <a:buSzPts val="3600"/>
              <a:buNone/>
              <a:defRPr sz="4800"/>
            </a:lvl8pPr>
            <a:lvl9pPr lvl="8" algn="ctr">
              <a:spcBef>
                <a:spcPts val="0"/>
              </a:spcBef>
              <a:spcAft>
                <a:spcPts val="0"/>
              </a:spcAft>
              <a:buSzPts val="3600"/>
              <a:buNone/>
              <a:defRPr sz="4800"/>
            </a:lvl9pPr>
          </a:lstStyle>
          <a:p>
            <a:endParaRPr/>
          </a:p>
        </p:txBody>
      </p:sp>
      <p:sp>
        <p:nvSpPr>
          <p:cNvPr id="15" name="Google Shape;15;p3"/>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296169773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matchingName="Title and body" type="tx">
  <p:cSld name="Title and 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415600" y="593367"/>
            <a:ext cx="11360800" cy="7636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Google Shape;18;p4"/>
          <p:cNvSpPr txBox="1">
            <a:spLocks noGrp="1"/>
          </p:cNvSpPr>
          <p:nvPr>
            <p:ph type="body" idx="1"/>
          </p:nvPr>
        </p:nvSpPr>
        <p:spPr>
          <a:xfrm>
            <a:off x="415600" y="1536633"/>
            <a:ext cx="11360800" cy="4555200"/>
          </a:xfrm>
          <a:prstGeom prst="rect">
            <a:avLst/>
          </a:prstGeom>
        </p:spPr>
        <p:txBody>
          <a:bodyPr spcFirstLastPara="1" wrap="square" lIns="91425" tIns="91425" rIns="91425" bIns="91425" anchor="t" anchorCtr="0">
            <a:normAutofit/>
          </a:bodyPr>
          <a:lstStyle>
            <a:lvl1pPr marL="609585" lvl="0" indent="-457189">
              <a:spcBef>
                <a:spcPts val="0"/>
              </a:spcBef>
              <a:spcAft>
                <a:spcPts val="0"/>
              </a:spcAft>
              <a:buSzPts val="1800"/>
              <a:buChar char="●"/>
              <a:defRPr/>
            </a:lvl1pPr>
            <a:lvl2pPr marL="1219170" lvl="1" indent="-423323">
              <a:spcBef>
                <a:spcPts val="0"/>
              </a:spcBef>
              <a:spcAft>
                <a:spcPts val="0"/>
              </a:spcAft>
              <a:buSzPts val="1400"/>
              <a:buChar char="○"/>
              <a:defRPr/>
            </a:lvl2pPr>
            <a:lvl3pPr marL="1828754" lvl="2" indent="-423323">
              <a:spcBef>
                <a:spcPts val="0"/>
              </a:spcBef>
              <a:spcAft>
                <a:spcPts val="0"/>
              </a:spcAft>
              <a:buSzPts val="1400"/>
              <a:buChar char="■"/>
              <a:defRPr/>
            </a:lvl3pPr>
            <a:lvl4pPr marL="2438339" lvl="3" indent="-423323">
              <a:spcBef>
                <a:spcPts val="0"/>
              </a:spcBef>
              <a:spcAft>
                <a:spcPts val="0"/>
              </a:spcAft>
              <a:buSzPts val="1400"/>
              <a:buChar char="●"/>
              <a:defRPr/>
            </a:lvl4pPr>
            <a:lvl5pPr marL="3047924" lvl="4" indent="-423323">
              <a:spcBef>
                <a:spcPts val="0"/>
              </a:spcBef>
              <a:spcAft>
                <a:spcPts val="0"/>
              </a:spcAft>
              <a:buSzPts val="1400"/>
              <a:buChar char="○"/>
              <a:defRPr/>
            </a:lvl5pPr>
            <a:lvl6pPr marL="3657509" lvl="5" indent="-423323">
              <a:spcBef>
                <a:spcPts val="0"/>
              </a:spcBef>
              <a:spcAft>
                <a:spcPts val="0"/>
              </a:spcAft>
              <a:buSzPts val="1400"/>
              <a:buChar char="■"/>
              <a:defRPr/>
            </a:lvl6pPr>
            <a:lvl7pPr marL="4267093" lvl="6" indent="-423323">
              <a:spcBef>
                <a:spcPts val="0"/>
              </a:spcBef>
              <a:spcAft>
                <a:spcPts val="0"/>
              </a:spcAft>
              <a:buSzPts val="1400"/>
              <a:buChar char="●"/>
              <a:defRPr/>
            </a:lvl7pPr>
            <a:lvl8pPr marL="4876678" lvl="7" indent="-423323">
              <a:spcBef>
                <a:spcPts val="0"/>
              </a:spcBef>
              <a:spcAft>
                <a:spcPts val="0"/>
              </a:spcAft>
              <a:buSzPts val="1400"/>
              <a:buChar char="○"/>
              <a:defRPr/>
            </a:lvl8pPr>
            <a:lvl9pPr marL="5486263" lvl="8" indent="-423323">
              <a:spcBef>
                <a:spcPts val="0"/>
              </a:spcBef>
              <a:spcAft>
                <a:spcPts val="0"/>
              </a:spcAft>
              <a:buSzPts val="1400"/>
              <a:buChar char="■"/>
              <a:defRPr/>
            </a:lvl9pPr>
          </a:lstStyle>
          <a:p>
            <a:endParaRPr/>
          </a:p>
        </p:txBody>
      </p:sp>
      <p:sp>
        <p:nvSpPr>
          <p:cNvPr id="19" name="Google Shape;19;p4"/>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327110195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matchingName="Title and two columns" type="twoColTx">
  <p:cSld name="Title and two 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415600" y="593367"/>
            <a:ext cx="11360800" cy="7636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415600" y="1536633"/>
            <a:ext cx="5333200" cy="4555200"/>
          </a:xfrm>
          <a:prstGeom prst="rect">
            <a:avLst/>
          </a:prstGeom>
        </p:spPr>
        <p:txBody>
          <a:bodyPr spcFirstLastPara="1" wrap="square" lIns="91425" tIns="91425" rIns="91425" bIns="91425" anchor="t" anchorCtr="0">
            <a:normAutofit/>
          </a:bodyPr>
          <a:lstStyle>
            <a:lvl1pPr marL="609585" lvl="0" indent="-423323">
              <a:spcBef>
                <a:spcPts val="0"/>
              </a:spcBef>
              <a:spcAft>
                <a:spcPts val="0"/>
              </a:spcAft>
              <a:buSzPts val="1400"/>
              <a:buChar char="●"/>
              <a:defRPr sz="1867"/>
            </a:lvl1pPr>
            <a:lvl2pPr marL="1219170" lvl="1" indent="-406390">
              <a:spcBef>
                <a:spcPts val="0"/>
              </a:spcBef>
              <a:spcAft>
                <a:spcPts val="0"/>
              </a:spcAft>
              <a:buSzPts val="1200"/>
              <a:buChar char="○"/>
              <a:defRPr sz="1600"/>
            </a:lvl2pPr>
            <a:lvl3pPr marL="1828754" lvl="2" indent="-406390">
              <a:spcBef>
                <a:spcPts val="0"/>
              </a:spcBef>
              <a:spcAft>
                <a:spcPts val="0"/>
              </a:spcAft>
              <a:buSzPts val="1200"/>
              <a:buChar char="■"/>
              <a:defRPr sz="1600"/>
            </a:lvl3pPr>
            <a:lvl4pPr marL="2438339" lvl="3" indent="-406390">
              <a:spcBef>
                <a:spcPts val="0"/>
              </a:spcBef>
              <a:spcAft>
                <a:spcPts val="0"/>
              </a:spcAft>
              <a:buSzPts val="1200"/>
              <a:buChar char="●"/>
              <a:defRPr sz="1600"/>
            </a:lvl4pPr>
            <a:lvl5pPr marL="3047924" lvl="4" indent="-406390">
              <a:spcBef>
                <a:spcPts val="0"/>
              </a:spcBef>
              <a:spcAft>
                <a:spcPts val="0"/>
              </a:spcAft>
              <a:buSzPts val="1200"/>
              <a:buChar char="○"/>
              <a:defRPr sz="1600"/>
            </a:lvl5pPr>
            <a:lvl6pPr marL="3657509" lvl="5" indent="-406390">
              <a:spcBef>
                <a:spcPts val="0"/>
              </a:spcBef>
              <a:spcAft>
                <a:spcPts val="0"/>
              </a:spcAft>
              <a:buSzPts val="1200"/>
              <a:buChar char="■"/>
              <a:defRPr sz="1600"/>
            </a:lvl6pPr>
            <a:lvl7pPr marL="4267093" lvl="6" indent="-406390">
              <a:spcBef>
                <a:spcPts val="0"/>
              </a:spcBef>
              <a:spcAft>
                <a:spcPts val="0"/>
              </a:spcAft>
              <a:buSzPts val="1200"/>
              <a:buChar char="●"/>
              <a:defRPr sz="1600"/>
            </a:lvl7pPr>
            <a:lvl8pPr marL="4876678" lvl="7" indent="-406390">
              <a:spcBef>
                <a:spcPts val="0"/>
              </a:spcBef>
              <a:spcAft>
                <a:spcPts val="0"/>
              </a:spcAft>
              <a:buSzPts val="1200"/>
              <a:buChar char="○"/>
              <a:defRPr sz="1600"/>
            </a:lvl8pPr>
            <a:lvl9pPr marL="5486263" lvl="8" indent="-406390">
              <a:spcBef>
                <a:spcPts val="0"/>
              </a:spcBef>
              <a:spcAft>
                <a:spcPts val="0"/>
              </a:spcAft>
              <a:buSzPts val="1200"/>
              <a:buChar char="■"/>
              <a:defRPr sz="1600"/>
            </a:lvl9pPr>
          </a:lstStyle>
          <a:p>
            <a:endParaRPr/>
          </a:p>
        </p:txBody>
      </p:sp>
      <p:sp>
        <p:nvSpPr>
          <p:cNvPr id="23" name="Google Shape;23;p5"/>
          <p:cNvSpPr txBox="1">
            <a:spLocks noGrp="1"/>
          </p:cNvSpPr>
          <p:nvPr>
            <p:ph type="body" idx="2"/>
          </p:nvPr>
        </p:nvSpPr>
        <p:spPr>
          <a:xfrm>
            <a:off x="6443200" y="1536633"/>
            <a:ext cx="5333200" cy="4555200"/>
          </a:xfrm>
          <a:prstGeom prst="rect">
            <a:avLst/>
          </a:prstGeom>
        </p:spPr>
        <p:txBody>
          <a:bodyPr spcFirstLastPara="1" wrap="square" lIns="91425" tIns="91425" rIns="91425" bIns="91425" anchor="t" anchorCtr="0">
            <a:normAutofit/>
          </a:bodyPr>
          <a:lstStyle>
            <a:lvl1pPr marL="609585" lvl="0" indent="-423323">
              <a:spcBef>
                <a:spcPts val="0"/>
              </a:spcBef>
              <a:spcAft>
                <a:spcPts val="0"/>
              </a:spcAft>
              <a:buSzPts val="1400"/>
              <a:buChar char="●"/>
              <a:defRPr sz="1867"/>
            </a:lvl1pPr>
            <a:lvl2pPr marL="1219170" lvl="1" indent="-406390">
              <a:spcBef>
                <a:spcPts val="0"/>
              </a:spcBef>
              <a:spcAft>
                <a:spcPts val="0"/>
              </a:spcAft>
              <a:buSzPts val="1200"/>
              <a:buChar char="○"/>
              <a:defRPr sz="1600"/>
            </a:lvl2pPr>
            <a:lvl3pPr marL="1828754" lvl="2" indent="-406390">
              <a:spcBef>
                <a:spcPts val="0"/>
              </a:spcBef>
              <a:spcAft>
                <a:spcPts val="0"/>
              </a:spcAft>
              <a:buSzPts val="1200"/>
              <a:buChar char="■"/>
              <a:defRPr sz="1600"/>
            </a:lvl3pPr>
            <a:lvl4pPr marL="2438339" lvl="3" indent="-406390">
              <a:spcBef>
                <a:spcPts val="0"/>
              </a:spcBef>
              <a:spcAft>
                <a:spcPts val="0"/>
              </a:spcAft>
              <a:buSzPts val="1200"/>
              <a:buChar char="●"/>
              <a:defRPr sz="1600"/>
            </a:lvl4pPr>
            <a:lvl5pPr marL="3047924" lvl="4" indent="-406390">
              <a:spcBef>
                <a:spcPts val="0"/>
              </a:spcBef>
              <a:spcAft>
                <a:spcPts val="0"/>
              </a:spcAft>
              <a:buSzPts val="1200"/>
              <a:buChar char="○"/>
              <a:defRPr sz="1600"/>
            </a:lvl5pPr>
            <a:lvl6pPr marL="3657509" lvl="5" indent="-406390">
              <a:spcBef>
                <a:spcPts val="0"/>
              </a:spcBef>
              <a:spcAft>
                <a:spcPts val="0"/>
              </a:spcAft>
              <a:buSzPts val="1200"/>
              <a:buChar char="■"/>
              <a:defRPr sz="1600"/>
            </a:lvl6pPr>
            <a:lvl7pPr marL="4267093" lvl="6" indent="-406390">
              <a:spcBef>
                <a:spcPts val="0"/>
              </a:spcBef>
              <a:spcAft>
                <a:spcPts val="0"/>
              </a:spcAft>
              <a:buSzPts val="1200"/>
              <a:buChar char="●"/>
              <a:defRPr sz="1600"/>
            </a:lvl7pPr>
            <a:lvl8pPr marL="4876678" lvl="7" indent="-406390">
              <a:spcBef>
                <a:spcPts val="0"/>
              </a:spcBef>
              <a:spcAft>
                <a:spcPts val="0"/>
              </a:spcAft>
              <a:buSzPts val="1200"/>
              <a:buChar char="○"/>
              <a:defRPr sz="1600"/>
            </a:lvl8pPr>
            <a:lvl9pPr marL="5486263" lvl="8" indent="-406390">
              <a:spcBef>
                <a:spcPts val="0"/>
              </a:spcBef>
              <a:spcAft>
                <a:spcPts val="0"/>
              </a:spcAft>
              <a:buSzPts val="1200"/>
              <a:buChar char="■"/>
              <a:defRPr sz="1600"/>
            </a:lvl9pPr>
          </a:lstStyle>
          <a:p>
            <a:endParaRPr/>
          </a:p>
        </p:txBody>
      </p:sp>
      <p:sp>
        <p:nvSpPr>
          <p:cNvPr id="24" name="Google Shape;24;p5"/>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30338839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matchingName="Title only" type="titleOnly">
  <p:cSld name="Title 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415600" y="593367"/>
            <a:ext cx="11360800" cy="7636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Google Shape;27;p6"/>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350342974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matchingName="One column text">
  <p:cSld name="One column 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415600" y="740800"/>
            <a:ext cx="3744000" cy="1007600"/>
          </a:xfrm>
          <a:prstGeom prst="rect">
            <a:avLst/>
          </a:prstGeom>
        </p:spPr>
        <p:txBody>
          <a:bodyPr spcFirstLastPara="1" wrap="square" lIns="91425" tIns="91425" rIns="91425" bIns="91425" anchor="b" anchorCtr="0">
            <a:normAutofit/>
          </a:bodyPr>
          <a:lstStyle>
            <a:lvl1pPr lvl="0">
              <a:spcBef>
                <a:spcPts val="0"/>
              </a:spcBef>
              <a:spcAft>
                <a:spcPts val="0"/>
              </a:spcAft>
              <a:buSzPts val="2400"/>
              <a:buNone/>
              <a:defRPr sz="3200"/>
            </a:lvl1pPr>
            <a:lvl2pPr lvl="1">
              <a:spcBef>
                <a:spcPts val="0"/>
              </a:spcBef>
              <a:spcAft>
                <a:spcPts val="0"/>
              </a:spcAft>
              <a:buSzPts val="2400"/>
              <a:buNone/>
              <a:defRPr sz="3200"/>
            </a:lvl2pPr>
            <a:lvl3pPr lvl="2">
              <a:spcBef>
                <a:spcPts val="0"/>
              </a:spcBef>
              <a:spcAft>
                <a:spcPts val="0"/>
              </a:spcAft>
              <a:buSzPts val="2400"/>
              <a:buNone/>
              <a:defRPr sz="3200"/>
            </a:lvl3pPr>
            <a:lvl4pPr lvl="3">
              <a:spcBef>
                <a:spcPts val="0"/>
              </a:spcBef>
              <a:spcAft>
                <a:spcPts val="0"/>
              </a:spcAft>
              <a:buSzPts val="2400"/>
              <a:buNone/>
              <a:defRPr sz="3200"/>
            </a:lvl4pPr>
            <a:lvl5pPr lvl="4">
              <a:spcBef>
                <a:spcPts val="0"/>
              </a:spcBef>
              <a:spcAft>
                <a:spcPts val="0"/>
              </a:spcAft>
              <a:buSzPts val="2400"/>
              <a:buNone/>
              <a:defRPr sz="3200"/>
            </a:lvl5pPr>
            <a:lvl6pPr lvl="5">
              <a:spcBef>
                <a:spcPts val="0"/>
              </a:spcBef>
              <a:spcAft>
                <a:spcPts val="0"/>
              </a:spcAft>
              <a:buSzPts val="2400"/>
              <a:buNone/>
              <a:defRPr sz="3200"/>
            </a:lvl6pPr>
            <a:lvl7pPr lvl="6">
              <a:spcBef>
                <a:spcPts val="0"/>
              </a:spcBef>
              <a:spcAft>
                <a:spcPts val="0"/>
              </a:spcAft>
              <a:buSzPts val="2400"/>
              <a:buNone/>
              <a:defRPr sz="3200"/>
            </a:lvl7pPr>
            <a:lvl8pPr lvl="7">
              <a:spcBef>
                <a:spcPts val="0"/>
              </a:spcBef>
              <a:spcAft>
                <a:spcPts val="0"/>
              </a:spcAft>
              <a:buSzPts val="2400"/>
              <a:buNone/>
              <a:defRPr sz="3200"/>
            </a:lvl8pPr>
            <a:lvl9pPr lvl="8">
              <a:spcBef>
                <a:spcPts val="0"/>
              </a:spcBef>
              <a:spcAft>
                <a:spcPts val="0"/>
              </a:spcAft>
              <a:buSzPts val="2400"/>
              <a:buNone/>
              <a:defRPr sz="3200"/>
            </a:lvl9pPr>
          </a:lstStyle>
          <a:p>
            <a:endParaRPr/>
          </a:p>
        </p:txBody>
      </p:sp>
      <p:sp>
        <p:nvSpPr>
          <p:cNvPr id="30" name="Google Shape;30;p7"/>
          <p:cNvSpPr txBox="1">
            <a:spLocks noGrp="1"/>
          </p:cNvSpPr>
          <p:nvPr>
            <p:ph type="body" idx="1"/>
          </p:nvPr>
        </p:nvSpPr>
        <p:spPr>
          <a:xfrm>
            <a:off x="415600" y="1852800"/>
            <a:ext cx="3744000" cy="4239200"/>
          </a:xfrm>
          <a:prstGeom prst="rect">
            <a:avLst/>
          </a:prstGeom>
        </p:spPr>
        <p:txBody>
          <a:bodyPr spcFirstLastPara="1" wrap="square" lIns="91425" tIns="91425" rIns="91425" bIns="91425" anchor="t" anchorCtr="0">
            <a:normAutofit/>
          </a:bodyPr>
          <a:lstStyle>
            <a:lvl1pPr marL="609585" lvl="0" indent="-406390">
              <a:spcBef>
                <a:spcPts val="0"/>
              </a:spcBef>
              <a:spcAft>
                <a:spcPts val="0"/>
              </a:spcAft>
              <a:buSzPts val="1200"/>
              <a:buChar char="●"/>
              <a:defRPr sz="1600"/>
            </a:lvl1pPr>
            <a:lvl2pPr marL="1219170" lvl="1" indent="-406390">
              <a:spcBef>
                <a:spcPts val="0"/>
              </a:spcBef>
              <a:spcAft>
                <a:spcPts val="0"/>
              </a:spcAft>
              <a:buSzPts val="1200"/>
              <a:buChar char="○"/>
              <a:defRPr sz="1600"/>
            </a:lvl2pPr>
            <a:lvl3pPr marL="1828754" lvl="2" indent="-406390">
              <a:spcBef>
                <a:spcPts val="0"/>
              </a:spcBef>
              <a:spcAft>
                <a:spcPts val="0"/>
              </a:spcAft>
              <a:buSzPts val="1200"/>
              <a:buChar char="■"/>
              <a:defRPr sz="1600"/>
            </a:lvl3pPr>
            <a:lvl4pPr marL="2438339" lvl="3" indent="-406390">
              <a:spcBef>
                <a:spcPts val="0"/>
              </a:spcBef>
              <a:spcAft>
                <a:spcPts val="0"/>
              </a:spcAft>
              <a:buSzPts val="1200"/>
              <a:buChar char="●"/>
              <a:defRPr sz="1600"/>
            </a:lvl4pPr>
            <a:lvl5pPr marL="3047924" lvl="4" indent="-406390">
              <a:spcBef>
                <a:spcPts val="0"/>
              </a:spcBef>
              <a:spcAft>
                <a:spcPts val="0"/>
              </a:spcAft>
              <a:buSzPts val="1200"/>
              <a:buChar char="○"/>
              <a:defRPr sz="1600"/>
            </a:lvl5pPr>
            <a:lvl6pPr marL="3657509" lvl="5" indent="-406390">
              <a:spcBef>
                <a:spcPts val="0"/>
              </a:spcBef>
              <a:spcAft>
                <a:spcPts val="0"/>
              </a:spcAft>
              <a:buSzPts val="1200"/>
              <a:buChar char="■"/>
              <a:defRPr sz="1600"/>
            </a:lvl6pPr>
            <a:lvl7pPr marL="4267093" lvl="6" indent="-406390">
              <a:spcBef>
                <a:spcPts val="0"/>
              </a:spcBef>
              <a:spcAft>
                <a:spcPts val="0"/>
              </a:spcAft>
              <a:buSzPts val="1200"/>
              <a:buChar char="●"/>
              <a:defRPr sz="1600"/>
            </a:lvl7pPr>
            <a:lvl8pPr marL="4876678" lvl="7" indent="-406390">
              <a:spcBef>
                <a:spcPts val="0"/>
              </a:spcBef>
              <a:spcAft>
                <a:spcPts val="0"/>
              </a:spcAft>
              <a:buSzPts val="1200"/>
              <a:buChar char="○"/>
              <a:defRPr sz="1600"/>
            </a:lvl8pPr>
            <a:lvl9pPr marL="5486263" lvl="8" indent="-406390">
              <a:spcBef>
                <a:spcPts val="0"/>
              </a:spcBef>
              <a:spcAft>
                <a:spcPts val="0"/>
              </a:spcAft>
              <a:buSzPts val="1200"/>
              <a:buChar char="■"/>
              <a:defRPr sz="1600"/>
            </a:lvl9pPr>
          </a:lstStyle>
          <a:p>
            <a:endParaRPr/>
          </a:p>
        </p:txBody>
      </p:sp>
      <p:sp>
        <p:nvSpPr>
          <p:cNvPr id="31" name="Google Shape;31;p7"/>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3571322154"/>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matchingName="Main point">
  <p:cSld name="Main 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653667" y="600200"/>
            <a:ext cx="8490400" cy="5454400"/>
          </a:xfrm>
          <a:prstGeom prst="rect">
            <a:avLst/>
          </a:prstGeom>
        </p:spPr>
        <p:txBody>
          <a:bodyPr spcFirstLastPara="1" wrap="square" lIns="91425" tIns="91425" rIns="91425" bIns="91425" anchor="ctr" anchorCtr="0">
            <a:normAutofit/>
          </a:bodyPr>
          <a:lstStyle>
            <a:lvl1pPr lvl="0">
              <a:spcBef>
                <a:spcPts val="0"/>
              </a:spcBef>
              <a:spcAft>
                <a:spcPts val="0"/>
              </a:spcAft>
              <a:buSzPts val="4800"/>
              <a:buNone/>
              <a:defRPr sz="6400"/>
            </a:lvl1pPr>
            <a:lvl2pPr lvl="1">
              <a:spcBef>
                <a:spcPts val="0"/>
              </a:spcBef>
              <a:spcAft>
                <a:spcPts val="0"/>
              </a:spcAft>
              <a:buSzPts val="4800"/>
              <a:buNone/>
              <a:defRPr sz="6400"/>
            </a:lvl2pPr>
            <a:lvl3pPr lvl="2">
              <a:spcBef>
                <a:spcPts val="0"/>
              </a:spcBef>
              <a:spcAft>
                <a:spcPts val="0"/>
              </a:spcAft>
              <a:buSzPts val="4800"/>
              <a:buNone/>
              <a:defRPr sz="6400"/>
            </a:lvl3pPr>
            <a:lvl4pPr lvl="3">
              <a:spcBef>
                <a:spcPts val="0"/>
              </a:spcBef>
              <a:spcAft>
                <a:spcPts val="0"/>
              </a:spcAft>
              <a:buSzPts val="4800"/>
              <a:buNone/>
              <a:defRPr sz="6400"/>
            </a:lvl4pPr>
            <a:lvl5pPr lvl="4">
              <a:spcBef>
                <a:spcPts val="0"/>
              </a:spcBef>
              <a:spcAft>
                <a:spcPts val="0"/>
              </a:spcAft>
              <a:buSzPts val="4800"/>
              <a:buNone/>
              <a:defRPr sz="6400"/>
            </a:lvl5pPr>
            <a:lvl6pPr lvl="5">
              <a:spcBef>
                <a:spcPts val="0"/>
              </a:spcBef>
              <a:spcAft>
                <a:spcPts val="0"/>
              </a:spcAft>
              <a:buSzPts val="4800"/>
              <a:buNone/>
              <a:defRPr sz="6400"/>
            </a:lvl6pPr>
            <a:lvl7pPr lvl="6">
              <a:spcBef>
                <a:spcPts val="0"/>
              </a:spcBef>
              <a:spcAft>
                <a:spcPts val="0"/>
              </a:spcAft>
              <a:buSzPts val="4800"/>
              <a:buNone/>
              <a:defRPr sz="6400"/>
            </a:lvl7pPr>
            <a:lvl8pPr lvl="7">
              <a:spcBef>
                <a:spcPts val="0"/>
              </a:spcBef>
              <a:spcAft>
                <a:spcPts val="0"/>
              </a:spcAft>
              <a:buSzPts val="4800"/>
              <a:buNone/>
              <a:defRPr sz="6400"/>
            </a:lvl8pPr>
            <a:lvl9pPr lvl="8">
              <a:spcBef>
                <a:spcPts val="0"/>
              </a:spcBef>
              <a:spcAft>
                <a:spcPts val="0"/>
              </a:spcAft>
              <a:buSzPts val="4800"/>
              <a:buNone/>
              <a:defRPr sz="6400"/>
            </a:lvl9pPr>
          </a:lstStyle>
          <a:p>
            <a:endParaRPr/>
          </a:p>
        </p:txBody>
      </p:sp>
      <p:sp>
        <p:nvSpPr>
          <p:cNvPr id="34" name="Google Shape;34;p8"/>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309680276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matchingName="Section title and description">
  <p:cSld name="Section title and description">
    <p:spTree>
      <p:nvGrpSpPr>
        <p:cNvPr id="1" name="Shape 35"/>
        <p:cNvGrpSpPr/>
        <p:nvPr/>
      </p:nvGrpSpPr>
      <p:grpSpPr>
        <a:xfrm>
          <a:off x="0" y="0"/>
          <a:ext cx="0" cy="0"/>
          <a:chOff x="0" y="0"/>
          <a:chExt cx="0" cy="0"/>
        </a:xfrm>
      </p:grpSpPr>
      <p:sp>
        <p:nvSpPr>
          <p:cNvPr id="36" name="Google Shape;36;p9"/>
          <p:cNvSpPr/>
          <p:nvPr/>
        </p:nvSpPr>
        <p:spPr>
          <a:xfrm>
            <a:off x="6096000" y="-167"/>
            <a:ext cx="6096000" cy="6858000"/>
          </a:xfrm>
          <a:prstGeom prst="rect">
            <a:avLst/>
          </a:prstGeom>
          <a:solidFill>
            <a:schemeClr val="lt2"/>
          </a:solidFill>
          <a:ln>
            <a:noFill/>
          </a:ln>
        </p:spPr>
        <p:txBody>
          <a:bodyPr spcFirstLastPara="1" wrap="square" lIns="121900" tIns="121900" rIns="121900" bIns="121900" anchor="ctr" anchorCtr="0">
            <a:noAutofit/>
          </a:bodyPr>
          <a:lstStyle/>
          <a:p>
            <a:pPr marL="0" lvl="0" indent="0" algn="l" rtl="0">
              <a:spcBef>
                <a:spcPts val="0"/>
              </a:spcBef>
              <a:spcAft>
                <a:spcPts val="0"/>
              </a:spcAft>
              <a:buNone/>
            </a:pPr>
            <a:endParaRPr sz="2400"/>
          </a:p>
        </p:txBody>
      </p:sp>
      <p:sp>
        <p:nvSpPr>
          <p:cNvPr id="37" name="Google Shape;37;p9"/>
          <p:cNvSpPr txBox="1">
            <a:spLocks noGrp="1"/>
          </p:cNvSpPr>
          <p:nvPr>
            <p:ph type="title"/>
          </p:nvPr>
        </p:nvSpPr>
        <p:spPr>
          <a:xfrm>
            <a:off x="354000" y="1644233"/>
            <a:ext cx="5393600" cy="1976400"/>
          </a:xfrm>
          <a:prstGeom prst="rect">
            <a:avLst/>
          </a:prstGeom>
        </p:spPr>
        <p:txBody>
          <a:bodyPr spcFirstLastPara="1" wrap="square" lIns="91425" tIns="91425" rIns="91425" bIns="91425" anchor="b" anchorCtr="0">
            <a:normAutofit/>
          </a:bodyPr>
          <a:lstStyle>
            <a:lvl1pPr lvl="0" algn="ctr">
              <a:spcBef>
                <a:spcPts val="0"/>
              </a:spcBef>
              <a:spcAft>
                <a:spcPts val="0"/>
              </a:spcAft>
              <a:buSzPts val="4200"/>
              <a:buNone/>
              <a:defRPr sz="5600"/>
            </a:lvl1pPr>
            <a:lvl2pPr lvl="1" algn="ctr">
              <a:spcBef>
                <a:spcPts val="0"/>
              </a:spcBef>
              <a:spcAft>
                <a:spcPts val="0"/>
              </a:spcAft>
              <a:buSzPts val="4200"/>
              <a:buNone/>
              <a:defRPr sz="5600"/>
            </a:lvl2pPr>
            <a:lvl3pPr lvl="2" algn="ctr">
              <a:spcBef>
                <a:spcPts val="0"/>
              </a:spcBef>
              <a:spcAft>
                <a:spcPts val="0"/>
              </a:spcAft>
              <a:buSzPts val="4200"/>
              <a:buNone/>
              <a:defRPr sz="5600"/>
            </a:lvl3pPr>
            <a:lvl4pPr lvl="3" algn="ctr">
              <a:spcBef>
                <a:spcPts val="0"/>
              </a:spcBef>
              <a:spcAft>
                <a:spcPts val="0"/>
              </a:spcAft>
              <a:buSzPts val="4200"/>
              <a:buNone/>
              <a:defRPr sz="5600"/>
            </a:lvl4pPr>
            <a:lvl5pPr lvl="4" algn="ctr">
              <a:spcBef>
                <a:spcPts val="0"/>
              </a:spcBef>
              <a:spcAft>
                <a:spcPts val="0"/>
              </a:spcAft>
              <a:buSzPts val="4200"/>
              <a:buNone/>
              <a:defRPr sz="5600"/>
            </a:lvl5pPr>
            <a:lvl6pPr lvl="5" algn="ctr">
              <a:spcBef>
                <a:spcPts val="0"/>
              </a:spcBef>
              <a:spcAft>
                <a:spcPts val="0"/>
              </a:spcAft>
              <a:buSzPts val="4200"/>
              <a:buNone/>
              <a:defRPr sz="5600"/>
            </a:lvl6pPr>
            <a:lvl7pPr lvl="6" algn="ctr">
              <a:spcBef>
                <a:spcPts val="0"/>
              </a:spcBef>
              <a:spcAft>
                <a:spcPts val="0"/>
              </a:spcAft>
              <a:buSzPts val="4200"/>
              <a:buNone/>
              <a:defRPr sz="5600"/>
            </a:lvl7pPr>
            <a:lvl8pPr lvl="7" algn="ctr">
              <a:spcBef>
                <a:spcPts val="0"/>
              </a:spcBef>
              <a:spcAft>
                <a:spcPts val="0"/>
              </a:spcAft>
              <a:buSzPts val="4200"/>
              <a:buNone/>
              <a:defRPr sz="5600"/>
            </a:lvl8pPr>
            <a:lvl9pPr lvl="8" algn="ctr">
              <a:spcBef>
                <a:spcPts val="0"/>
              </a:spcBef>
              <a:spcAft>
                <a:spcPts val="0"/>
              </a:spcAft>
              <a:buSzPts val="4200"/>
              <a:buNone/>
              <a:defRPr sz="5600"/>
            </a:lvl9pPr>
          </a:lstStyle>
          <a:p>
            <a:endParaRPr/>
          </a:p>
        </p:txBody>
      </p:sp>
      <p:sp>
        <p:nvSpPr>
          <p:cNvPr id="38" name="Google Shape;38;p9"/>
          <p:cNvSpPr txBox="1">
            <a:spLocks noGrp="1"/>
          </p:cNvSpPr>
          <p:nvPr>
            <p:ph type="subTitle" idx="1"/>
          </p:nvPr>
        </p:nvSpPr>
        <p:spPr>
          <a:xfrm>
            <a:off x="354000" y="3737433"/>
            <a:ext cx="5393600" cy="16468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SzPts val="2100"/>
              <a:buNone/>
              <a:defRPr sz="2800"/>
            </a:lvl1pPr>
            <a:lvl2pPr lvl="1" algn="ctr">
              <a:lnSpc>
                <a:spcPct val="100000"/>
              </a:lnSpc>
              <a:spcBef>
                <a:spcPts val="0"/>
              </a:spcBef>
              <a:spcAft>
                <a:spcPts val="0"/>
              </a:spcAft>
              <a:buSzPts val="2100"/>
              <a:buNone/>
              <a:defRPr sz="2800"/>
            </a:lvl2pPr>
            <a:lvl3pPr lvl="2" algn="ctr">
              <a:lnSpc>
                <a:spcPct val="100000"/>
              </a:lnSpc>
              <a:spcBef>
                <a:spcPts val="0"/>
              </a:spcBef>
              <a:spcAft>
                <a:spcPts val="0"/>
              </a:spcAft>
              <a:buSzPts val="2100"/>
              <a:buNone/>
              <a:defRPr sz="2800"/>
            </a:lvl3pPr>
            <a:lvl4pPr lvl="3" algn="ctr">
              <a:lnSpc>
                <a:spcPct val="100000"/>
              </a:lnSpc>
              <a:spcBef>
                <a:spcPts val="0"/>
              </a:spcBef>
              <a:spcAft>
                <a:spcPts val="0"/>
              </a:spcAft>
              <a:buSzPts val="2100"/>
              <a:buNone/>
              <a:defRPr sz="2800"/>
            </a:lvl4pPr>
            <a:lvl5pPr lvl="4" algn="ctr">
              <a:lnSpc>
                <a:spcPct val="100000"/>
              </a:lnSpc>
              <a:spcBef>
                <a:spcPts val="0"/>
              </a:spcBef>
              <a:spcAft>
                <a:spcPts val="0"/>
              </a:spcAft>
              <a:buSzPts val="2100"/>
              <a:buNone/>
              <a:defRPr sz="2800"/>
            </a:lvl5pPr>
            <a:lvl6pPr lvl="5" algn="ctr">
              <a:lnSpc>
                <a:spcPct val="100000"/>
              </a:lnSpc>
              <a:spcBef>
                <a:spcPts val="0"/>
              </a:spcBef>
              <a:spcAft>
                <a:spcPts val="0"/>
              </a:spcAft>
              <a:buSzPts val="2100"/>
              <a:buNone/>
              <a:defRPr sz="2800"/>
            </a:lvl6pPr>
            <a:lvl7pPr lvl="6" algn="ctr">
              <a:lnSpc>
                <a:spcPct val="100000"/>
              </a:lnSpc>
              <a:spcBef>
                <a:spcPts val="0"/>
              </a:spcBef>
              <a:spcAft>
                <a:spcPts val="0"/>
              </a:spcAft>
              <a:buSzPts val="2100"/>
              <a:buNone/>
              <a:defRPr sz="2800"/>
            </a:lvl7pPr>
            <a:lvl8pPr lvl="7" algn="ctr">
              <a:lnSpc>
                <a:spcPct val="100000"/>
              </a:lnSpc>
              <a:spcBef>
                <a:spcPts val="0"/>
              </a:spcBef>
              <a:spcAft>
                <a:spcPts val="0"/>
              </a:spcAft>
              <a:buSzPts val="2100"/>
              <a:buNone/>
              <a:defRPr sz="2800"/>
            </a:lvl8pPr>
            <a:lvl9pPr lvl="8" algn="ctr">
              <a:lnSpc>
                <a:spcPct val="100000"/>
              </a:lnSpc>
              <a:spcBef>
                <a:spcPts val="0"/>
              </a:spcBef>
              <a:spcAft>
                <a:spcPts val="0"/>
              </a:spcAft>
              <a:buSzPts val="2100"/>
              <a:buNone/>
              <a:defRPr sz="2800"/>
            </a:lvl9pPr>
          </a:lstStyle>
          <a:p>
            <a:endParaRPr/>
          </a:p>
        </p:txBody>
      </p:sp>
      <p:sp>
        <p:nvSpPr>
          <p:cNvPr id="39" name="Google Shape;39;p9"/>
          <p:cNvSpPr txBox="1">
            <a:spLocks noGrp="1"/>
          </p:cNvSpPr>
          <p:nvPr>
            <p:ph type="body" idx="2"/>
          </p:nvPr>
        </p:nvSpPr>
        <p:spPr>
          <a:xfrm>
            <a:off x="6586000" y="965433"/>
            <a:ext cx="5116000" cy="4926800"/>
          </a:xfrm>
          <a:prstGeom prst="rect">
            <a:avLst/>
          </a:prstGeom>
        </p:spPr>
        <p:txBody>
          <a:bodyPr spcFirstLastPara="1" wrap="square" lIns="91425" tIns="91425" rIns="91425" bIns="91425" anchor="ctr" anchorCtr="0">
            <a:normAutofit/>
          </a:bodyPr>
          <a:lstStyle>
            <a:lvl1pPr marL="609585" lvl="0" indent="-457189">
              <a:spcBef>
                <a:spcPts val="0"/>
              </a:spcBef>
              <a:spcAft>
                <a:spcPts val="0"/>
              </a:spcAft>
              <a:buSzPts val="1800"/>
              <a:buChar char="●"/>
              <a:defRPr/>
            </a:lvl1pPr>
            <a:lvl2pPr marL="1219170" lvl="1" indent="-423323">
              <a:spcBef>
                <a:spcPts val="0"/>
              </a:spcBef>
              <a:spcAft>
                <a:spcPts val="0"/>
              </a:spcAft>
              <a:buSzPts val="1400"/>
              <a:buChar char="○"/>
              <a:defRPr/>
            </a:lvl2pPr>
            <a:lvl3pPr marL="1828754" lvl="2" indent="-423323">
              <a:spcBef>
                <a:spcPts val="0"/>
              </a:spcBef>
              <a:spcAft>
                <a:spcPts val="0"/>
              </a:spcAft>
              <a:buSzPts val="1400"/>
              <a:buChar char="■"/>
              <a:defRPr/>
            </a:lvl3pPr>
            <a:lvl4pPr marL="2438339" lvl="3" indent="-423323">
              <a:spcBef>
                <a:spcPts val="0"/>
              </a:spcBef>
              <a:spcAft>
                <a:spcPts val="0"/>
              </a:spcAft>
              <a:buSzPts val="1400"/>
              <a:buChar char="●"/>
              <a:defRPr/>
            </a:lvl4pPr>
            <a:lvl5pPr marL="3047924" lvl="4" indent="-423323">
              <a:spcBef>
                <a:spcPts val="0"/>
              </a:spcBef>
              <a:spcAft>
                <a:spcPts val="0"/>
              </a:spcAft>
              <a:buSzPts val="1400"/>
              <a:buChar char="○"/>
              <a:defRPr/>
            </a:lvl5pPr>
            <a:lvl6pPr marL="3657509" lvl="5" indent="-423323">
              <a:spcBef>
                <a:spcPts val="0"/>
              </a:spcBef>
              <a:spcAft>
                <a:spcPts val="0"/>
              </a:spcAft>
              <a:buSzPts val="1400"/>
              <a:buChar char="■"/>
              <a:defRPr/>
            </a:lvl6pPr>
            <a:lvl7pPr marL="4267093" lvl="6" indent="-423323">
              <a:spcBef>
                <a:spcPts val="0"/>
              </a:spcBef>
              <a:spcAft>
                <a:spcPts val="0"/>
              </a:spcAft>
              <a:buSzPts val="1400"/>
              <a:buChar char="●"/>
              <a:defRPr/>
            </a:lvl7pPr>
            <a:lvl8pPr marL="4876678" lvl="7" indent="-423323">
              <a:spcBef>
                <a:spcPts val="0"/>
              </a:spcBef>
              <a:spcAft>
                <a:spcPts val="0"/>
              </a:spcAft>
              <a:buSzPts val="1400"/>
              <a:buChar char="○"/>
              <a:defRPr/>
            </a:lvl8pPr>
            <a:lvl9pPr marL="5486263" lvl="8" indent="-423323">
              <a:spcBef>
                <a:spcPts val="0"/>
              </a:spcBef>
              <a:spcAft>
                <a:spcPts val="0"/>
              </a:spcAft>
              <a:buSzPts val="1400"/>
              <a:buChar char="■"/>
              <a:defRPr/>
            </a:lvl9pPr>
          </a:lstStyle>
          <a:p>
            <a:endParaRPr/>
          </a:p>
        </p:txBody>
      </p:sp>
      <p:sp>
        <p:nvSpPr>
          <p:cNvPr id="40" name="Google Shape;40;p9"/>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42048475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A2D5D40-C87C-497E-A826-0B7D70A4A7E3}"/>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6C2E7D2F-9B47-490B-9BFC-B80B809EF1C6}"/>
              </a:ext>
            </a:extLst>
          </p:cNvPr>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D242C6A4-83D5-4F19-9996-712FBCBBEE83}"/>
              </a:ext>
            </a:extLst>
          </p:cNvPr>
          <p:cNvSpPr>
            <a:spLocks noGrp="1"/>
          </p:cNvSpPr>
          <p:nvPr>
            <p:ph type="dt" sz="half" idx="10"/>
          </p:nvPr>
        </p:nvSpPr>
        <p:spPr/>
        <p:txBody>
          <a:bodyPr/>
          <a:lstStyle/>
          <a:p>
            <a:fld id="{823FCAB8-E8E7-440E-94BC-D7033C3D2CE2}" type="datetimeFigureOut">
              <a:rPr kumimoji="1" lang="ja-JP" altLang="en-US" smtClean="0"/>
              <a:t>2022/12/5</a:t>
            </a:fld>
            <a:endParaRPr kumimoji="1" lang="ja-JP" altLang="en-US"/>
          </a:p>
        </p:txBody>
      </p:sp>
      <p:sp>
        <p:nvSpPr>
          <p:cNvPr id="5" name="フッター プレースホルダー 4">
            <a:extLst>
              <a:ext uri="{FF2B5EF4-FFF2-40B4-BE49-F238E27FC236}">
                <a16:creationId xmlns:a16="http://schemas.microsoft.com/office/drawing/2014/main" id="{E72E8609-772F-42E4-A064-AA3DDFABA3A0}"/>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C21E2848-F7EA-4B4B-BC9B-C0F22BF2B099}"/>
              </a:ext>
            </a:extLst>
          </p:cNvPr>
          <p:cNvSpPr>
            <a:spLocks noGrp="1"/>
          </p:cNvSpPr>
          <p:nvPr>
            <p:ph type="sldNum" sz="quarter" idx="12"/>
          </p:nvPr>
        </p:nvSpPr>
        <p:spPr/>
        <p:txBody>
          <a:body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273365140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matchingName="Caption">
  <p:cSld name="Caption">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415600" y="5640767"/>
            <a:ext cx="7998400" cy="806800"/>
          </a:xfrm>
          <a:prstGeom prst="rect">
            <a:avLst/>
          </a:prstGeom>
        </p:spPr>
        <p:txBody>
          <a:bodyPr spcFirstLastPara="1" wrap="square" lIns="91425" tIns="91425" rIns="91425" bIns="91425" anchor="ctr" anchorCtr="0">
            <a:normAutofit/>
          </a:bodyPr>
          <a:lstStyle>
            <a:lvl1pPr marL="609585" lvl="0" indent="-304792">
              <a:lnSpc>
                <a:spcPct val="100000"/>
              </a:lnSpc>
              <a:spcBef>
                <a:spcPts val="0"/>
              </a:spcBef>
              <a:spcAft>
                <a:spcPts val="0"/>
              </a:spcAft>
              <a:buSzPts val="1800"/>
              <a:buNone/>
              <a:defRPr/>
            </a:lvl1pPr>
          </a:lstStyle>
          <a:p>
            <a:endParaRPr/>
          </a:p>
        </p:txBody>
      </p:sp>
      <p:sp>
        <p:nvSpPr>
          <p:cNvPr id="43" name="Google Shape;43;p10"/>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225293084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matchingName="Big number">
  <p:cSld name="Big 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415600" y="1474833"/>
            <a:ext cx="11360800" cy="2618000"/>
          </a:xfrm>
          <a:prstGeom prst="rect">
            <a:avLst/>
          </a:prstGeom>
        </p:spPr>
        <p:txBody>
          <a:bodyPr spcFirstLastPara="1" wrap="square" lIns="91425" tIns="91425" rIns="91425" bIns="91425" anchor="b" anchorCtr="0">
            <a:normAutofit/>
          </a:bodyPr>
          <a:lstStyle>
            <a:lvl1pPr lvl="0" algn="ctr">
              <a:spcBef>
                <a:spcPts val="0"/>
              </a:spcBef>
              <a:spcAft>
                <a:spcPts val="0"/>
              </a:spcAft>
              <a:buSzPts val="12000"/>
              <a:buNone/>
              <a:defRPr sz="16000"/>
            </a:lvl1pPr>
            <a:lvl2pPr lvl="1" algn="ctr">
              <a:spcBef>
                <a:spcPts val="0"/>
              </a:spcBef>
              <a:spcAft>
                <a:spcPts val="0"/>
              </a:spcAft>
              <a:buSzPts val="12000"/>
              <a:buNone/>
              <a:defRPr sz="16000"/>
            </a:lvl2pPr>
            <a:lvl3pPr lvl="2" algn="ctr">
              <a:spcBef>
                <a:spcPts val="0"/>
              </a:spcBef>
              <a:spcAft>
                <a:spcPts val="0"/>
              </a:spcAft>
              <a:buSzPts val="12000"/>
              <a:buNone/>
              <a:defRPr sz="16000"/>
            </a:lvl3pPr>
            <a:lvl4pPr lvl="3" algn="ctr">
              <a:spcBef>
                <a:spcPts val="0"/>
              </a:spcBef>
              <a:spcAft>
                <a:spcPts val="0"/>
              </a:spcAft>
              <a:buSzPts val="12000"/>
              <a:buNone/>
              <a:defRPr sz="16000"/>
            </a:lvl4pPr>
            <a:lvl5pPr lvl="4" algn="ctr">
              <a:spcBef>
                <a:spcPts val="0"/>
              </a:spcBef>
              <a:spcAft>
                <a:spcPts val="0"/>
              </a:spcAft>
              <a:buSzPts val="12000"/>
              <a:buNone/>
              <a:defRPr sz="16000"/>
            </a:lvl5pPr>
            <a:lvl6pPr lvl="5" algn="ctr">
              <a:spcBef>
                <a:spcPts val="0"/>
              </a:spcBef>
              <a:spcAft>
                <a:spcPts val="0"/>
              </a:spcAft>
              <a:buSzPts val="12000"/>
              <a:buNone/>
              <a:defRPr sz="16000"/>
            </a:lvl6pPr>
            <a:lvl7pPr lvl="6" algn="ctr">
              <a:spcBef>
                <a:spcPts val="0"/>
              </a:spcBef>
              <a:spcAft>
                <a:spcPts val="0"/>
              </a:spcAft>
              <a:buSzPts val="12000"/>
              <a:buNone/>
              <a:defRPr sz="16000"/>
            </a:lvl7pPr>
            <a:lvl8pPr lvl="7" algn="ctr">
              <a:spcBef>
                <a:spcPts val="0"/>
              </a:spcBef>
              <a:spcAft>
                <a:spcPts val="0"/>
              </a:spcAft>
              <a:buSzPts val="12000"/>
              <a:buNone/>
              <a:defRPr sz="16000"/>
            </a:lvl8pPr>
            <a:lvl9pPr lvl="8" algn="ctr">
              <a:spcBef>
                <a:spcPts val="0"/>
              </a:spcBef>
              <a:spcAft>
                <a:spcPts val="0"/>
              </a:spcAft>
              <a:buSzPts val="12000"/>
              <a:buNone/>
              <a:defRPr sz="16000"/>
            </a:lvl9pPr>
          </a:lstStyle>
          <a:p>
            <a:r>
              <a:t>xx%</a:t>
            </a:r>
          </a:p>
        </p:txBody>
      </p:sp>
      <p:sp>
        <p:nvSpPr>
          <p:cNvPr id="46" name="Google Shape;46;p11"/>
          <p:cNvSpPr txBox="1">
            <a:spLocks noGrp="1"/>
          </p:cNvSpPr>
          <p:nvPr>
            <p:ph type="body" idx="1"/>
          </p:nvPr>
        </p:nvSpPr>
        <p:spPr>
          <a:xfrm>
            <a:off x="415600" y="4202967"/>
            <a:ext cx="11360800" cy="1734400"/>
          </a:xfrm>
          <a:prstGeom prst="rect">
            <a:avLst/>
          </a:prstGeom>
        </p:spPr>
        <p:txBody>
          <a:bodyPr spcFirstLastPara="1" wrap="square" lIns="91425" tIns="91425" rIns="91425" bIns="91425" anchor="t" anchorCtr="0">
            <a:normAutofit/>
          </a:bodyPr>
          <a:lstStyle>
            <a:lvl1pPr marL="609585" lvl="0" indent="-457189" algn="ctr">
              <a:spcBef>
                <a:spcPts val="0"/>
              </a:spcBef>
              <a:spcAft>
                <a:spcPts val="0"/>
              </a:spcAft>
              <a:buSzPts val="1800"/>
              <a:buChar char="●"/>
              <a:defRPr/>
            </a:lvl1pPr>
            <a:lvl2pPr marL="1219170" lvl="1" indent="-423323" algn="ctr">
              <a:spcBef>
                <a:spcPts val="0"/>
              </a:spcBef>
              <a:spcAft>
                <a:spcPts val="0"/>
              </a:spcAft>
              <a:buSzPts val="1400"/>
              <a:buChar char="○"/>
              <a:defRPr/>
            </a:lvl2pPr>
            <a:lvl3pPr marL="1828754" lvl="2" indent="-423323" algn="ctr">
              <a:spcBef>
                <a:spcPts val="0"/>
              </a:spcBef>
              <a:spcAft>
                <a:spcPts val="0"/>
              </a:spcAft>
              <a:buSzPts val="1400"/>
              <a:buChar char="■"/>
              <a:defRPr/>
            </a:lvl3pPr>
            <a:lvl4pPr marL="2438339" lvl="3" indent="-423323" algn="ctr">
              <a:spcBef>
                <a:spcPts val="0"/>
              </a:spcBef>
              <a:spcAft>
                <a:spcPts val="0"/>
              </a:spcAft>
              <a:buSzPts val="1400"/>
              <a:buChar char="●"/>
              <a:defRPr/>
            </a:lvl4pPr>
            <a:lvl5pPr marL="3047924" lvl="4" indent="-423323" algn="ctr">
              <a:spcBef>
                <a:spcPts val="0"/>
              </a:spcBef>
              <a:spcAft>
                <a:spcPts val="0"/>
              </a:spcAft>
              <a:buSzPts val="1400"/>
              <a:buChar char="○"/>
              <a:defRPr/>
            </a:lvl5pPr>
            <a:lvl6pPr marL="3657509" lvl="5" indent="-423323" algn="ctr">
              <a:spcBef>
                <a:spcPts val="0"/>
              </a:spcBef>
              <a:spcAft>
                <a:spcPts val="0"/>
              </a:spcAft>
              <a:buSzPts val="1400"/>
              <a:buChar char="■"/>
              <a:defRPr/>
            </a:lvl6pPr>
            <a:lvl7pPr marL="4267093" lvl="6" indent="-423323" algn="ctr">
              <a:spcBef>
                <a:spcPts val="0"/>
              </a:spcBef>
              <a:spcAft>
                <a:spcPts val="0"/>
              </a:spcAft>
              <a:buSzPts val="1400"/>
              <a:buChar char="●"/>
              <a:defRPr/>
            </a:lvl7pPr>
            <a:lvl8pPr marL="4876678" lvl="7" indent="-423323" algn="ctr">
              <a:spcBef>
                <a:spcPts val="0"/>
              </a:spcBef>
              <a:spcAft>
                <a:spcPts val="0"/>
              </a:spcAft>
              <a:buSzPts val="1400"/>
              <a:buChar char="○"/>
              <a:defRPr/>
            </a:lvl8pPr>
            <a:lvl9pPr marL="5486263" lvl="8" indent="-423323" algn="ctr">
              <a:spcBef>
                <a:spcPts val="0"/>
              </a:spcBef>
              <a:spcAft>
                <a:spcPts val="0"/>
              </a:spcAft>
              <a:buSzPts val="1400"/>
              <a:buChar char="■"/>
              <a:defRPr/>
            </a:lvl9pPr>
          </a:lstStyle>
          <a:p>
            <a:endParaRPr/>
          </a:p>
        </p:txBody>
      </p:sp>
      <p:sp>
        <p:nvSpPr>
          <p:cNvPr id="47" name="Google Shape;47;p11"/>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141974885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335971910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48FF8C8-492D-415D-A26B-FA82FD01D82E}"/>
              </a:ext>
            </a:extLst>
          </p:cNvPr>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FE987A67-55B5-4F21-9F1D-15FFA19CAF8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a:extLst>
              <a:ext uri="{FF2B5EF4-FFF2-40B4-BE49-F238E27FC236}">
                <a16:creationId xmlns:a16="http://schemas.microsoft.com/office/drawing/2014/main" id="{48D31736-5346-4866-8FE8-7AB43A425112}"/>
              </a:ext>
            </a:extLst>
          </p:cNvPr>
          <p:cNvSpPr>
            <a:spLocks noGrp="1"/>
          </p:cNvSpPr>
          <p:nvPr>
            <p:ph type="dt" sz="half" idx="10"/>
          </p:nvPr>
        </p:nvSpPr>
        <p:spPr/>
        <p:txBody>
          <a:bodyPr/>
          <a:lstStyle/>
          <a:p>
            <a:fld id="{823FCAB8-E8E7-440E-94BC-D7033C3D2CE2}" type="datetimeFigureOut">
              <a:rPr kumimoji="1" lang="ja-JP" altLang="en-US" smtClean="0"/>
              <a:t>2022/12/5</a:t>
            </a:fld>
            <a:endParaRPr kumimoji="1" lang="ja-JP" altLang="en-US"/>
          </a:p>
        </p:txBody>
      </p:sp>
      <p:sp>
        <p:nvSpPr>
          <p:cNvPr id="5" name="フッター プレースホルダー 4">
            <a:extLst>
              <a:ext uri="{FF2B5EF4-FFF2-40B4-BE49-F238E27FC236}">
                <a16:creationId xmlns:a16="http://schemas.microsoft.com/office/drawing/2014/main" id="{38671697-5004-4AD2-A256-D8AB89499897}"/>
              </a:ext>
            </a:extLst>
          </p:cNvPr>
          <p:cNvSpPr>
            <a:spLocks noGrp="1"/>
          </p:cNvSpPr>
          <p:nvPr>
            <p:ph type="ftr" sz="quarter" idx="11"/>
          </p:nvPr>
        </p:nvSpPr>
        <p:spPr/>
        <p:txBody>
          <a:bodyPr/>
          <a:lstStyle/>
          <a:p>
            <a:endParaRPr kumimoji="1" lang="ja-JP" altLang="en-US"/>
          </a:p>
        </p:txBody>
      </p:sp>
      <p:sp>
        <p:nvSpPr>
          <p:cNvPr id="6" name="スライド番号プレースホルダー 5">
            <a:extLst>
              <a:ext uri="{FF2B5EF4-FFF2-40B4-BE49-F238E27FC236}">
                <a16:creationId xmlns:a16="http://schemas.microsoft.com/office/drawing/2014/main" id="{07EB7CC2-F943-447E-99BD-3010CD75A298}"/>
              </a:ext>
            </a:extLst>
          </p:cNvPr>
          <p:cNvSpPr>
            <a:spLocks noGrp="1"/>
          </p:cNvSpPr>
          <p:nvPr>
            <p:ph type="sldNum" sz="quarter" idx="12"/>
          </p:nvPr>
        </p:nvSpPr>
        <p:spPr/>
        <p:txBody>
          <a:body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9207434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B18D2C7-7910-464B-B45E-96946219A141}"/>
              </a:ext>
            </a:extLst>
          </p:cNvPr>
          <p:cNvSpPr>
            <a:spLocks noGrp="1"/>
          </p:cNvSpPr>
          <p:nvPr>
            <p:ph type="title"/>
          </p:nvPr>
        </p:nvSpPr>
        <p:spPr/>
        <p:txBody>
          <a:body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49ECE1DD-5CF7-4D5F-85EA-208FECED3533}"/>
              </a:ext>
            </a:extLst>
          </p:cNvPr>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a:extLst>
              <a:ext uri="{FF2B5EF4-FFF2-40B4-BE49-F238E27FC236}">
                <a16:creationId xmlns:a16="http://schemas.microsoft.com/office/drawing/2014/main" id="{6FF73BF0-12A6-4A45-A648-29485A091C04}"/>
              </a:ext>
            </a:extLst>
          </p:cNvPr>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a:extLst>
              <a:ext uri="{FF2B5EF4-FFF2-40B4-BE49-F238E27FC236}">
                <a16:creationId xmlns:a16="http://schemas.microsoft.com/office/drawing/2014/main" id="{F99B77CD-2129-4A82-852E-602C2D3AADEE}"/>
              </a:ext>
            </a:extLst>
          </p:cNvPr>
          <p:cNvSpPr>
            <a:spLocks noGrp="1"/>
          </p:cNvSpPr>
          <p:nvPr>
            <p:ph type="dt" sz="half" idx="10"/>
          </p:nvPr>
        </p:nvSpPr>
        <p:spPr/>
        <p:txBody>
          <a:bodyPr/>
          <a:lstStyle/>
          <a:p>
            <a:fld id="{823FCAB8-E8E7-440E-94BC-D7033C3D2CE2}" type="datetimeFigureOut">
              <a:rPr kumimoji="1" lang="ja-JP" altLang="en-US" smtClean="0"/>
              <a:t>2022/12/5</a:t>
            </a:fld>
            <a:endParaRPr kumimoji="1" lang="ja-JP" altLang="en-US"/>
          </a:p>
        </p:txBody>
      </p:sp>
      <p:sp>
        <p:nvSpPr>
          <p:cNvPr id="6" name="フッター プレースホルダー 5">
            <a:extLst>
              <a:ext uri="{FF2B5EF4-FFF2-40B4-BE49-F238E27FC236}">
                <a16:creationId xmlns:a16="http://schemas.microsoft.com/office/drawing/2014/main" id="{B4AD87D8-31BD-4BA9-A019-75CEEBA16B7A}"/>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D129725F-5D50-4556-8DB6-70282646AF88}"/>
              </a:ext>
            </a:extLst>
          </p:cNvPr>
          <p:cNvSpPr>
            <a:spLocks noGrp="1"/>
          </p:cNvSpPr>
          <p:nvPr>
            <p:ph type="sldNum" sz="quarter" idx="12"/>
          </p:nvPr>
        </p:nvSpPr>
        <p:spPr/>
        <p:txBody>
          <a:body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9239023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AD96D635-6C8E-4EC7-999D-92603A74283C}"/>
              </a:ext>
            </a:extLst>
          </p:cNvPr>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FEFAD4EE-C9E4-40A6-B625-BAEE1AA6942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a:extLst>
              <a:ext uri="{FF2B5EF4-FFF2-40B4-BE49-F238E27FC236}">
                <a16:creationId xmlns:a16="http://schemas.microsoft.com/office/drawing/2014/main" id="{0EED33E5-7F56-480C-A22E-45FAEAFD7044}"/>
              </a:ext>
            </a:extLst>
          </p:cNvPr>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a:extLst>
              <a:ext uri="{FF2B5EF4-FFF2-40B4-BE49-F238E27FC236}">
                <a16:creationId xmlns:a16="http://schemas.microsoft.com/office/drawing/2014/main" id="{F315A95C-D970-4D73-B087-EA313C0DCD0E}"/>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a:extLst>
              <a:ext uri="{FF2B5EF4-FFF2-40B4-BE49-F238E27FC236}">
                <a16:creationId xmlns:a16="http://schemas.microsoft.com/office/drawing/2014/main" id="{CE0AF6AF-5CA0-4D69-9726-23934F524D8C}"/>
              </a:ext>
            </a:extLst>
          </p:cNvPr>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a:extLst>
              <a:ext uri="{FF2B5EF4-FFF2-40B4-BE49-F238E27FC236}">
                <a16:creationId xmlns:a16="http://schemas.microsoft.com/office/drawing/2014/main" id="{16C91702-CC5D-4B47-A546-10D894AF7308}"/>
              </a:ext>
            </a:extLst>
          </p:cNvPr>
          <p:cNvSpPr>
            <a:spLocks noGrp="1"/>
          </p:cNvSpPr>
          <p:nvPr>
            <p:ph type="dt" sz="half" idx="10"/>
          </p:nvPr>
        </p:nvSpPr>
        <p:spPr/>
        <p:txBody>
          <a:bodyPr/>
          <a:lstStyle/>
          <a:p>
            <a:fld id="{823FCAB8-E8E7-440E-94BC-D7033C3D2CE2}" type="datetimeFigureOut">
              <a:rPr kumimoji="1" lang="ja-JP" altLang="en-US" smtClean="0"/>
              <a:t>2022/12/5</a:t>
            </a:fld>
            <a:endParaRPr kumimoji="1" lang="ja-JP" altLang="en-US"/>
          </a:p>
        </p:txBody>
      </p:sp>
      <p:sp>
        <p:nvSpPr>
          <p:cNvPr id="8" name="フッター プレースホルダー 7">
            <a:extLst>
              <a:ext uri="{FF2B5EF4-FFF2-40B4-BE49-F238E27FC236}">
                <a16:creationId xmlns:a16="http://schemas.microsoft.com/office/drawing/2014/main" id="{8300B82C-53D0-480A-9F22-1083A1516B57}"/>
              </a:ext>
            </a:extLst>
          </p:cNvPr>
          <p:cNvSpPr>
            <a:spLocks noGrp="1"/>
          </p:cNvSpPr>
          <p:nvPr>
            <p:ph type="ftr" sz="quarter" idx="11"/>
          </p:nvPr>
        </p:nvSpPr>
        <p:spPr/>
        <p:txBody>
          <a:bodyPr/>
          <a:lstStyle/>
          <a:p>
            <a:endParaRPr kumimoji="1" lang="ja-JP" altLang="en-US"/>
          </a:p>
        </p:txBody>
      </p:sp>
      <p:sp>
        <p:nvSpPr>
          <p:cNvPr id="9" name="スライド番号プレースホルダー 8">
            <a:extLst>
              <a:ext uri="{FF2B5EF4-FFF2-40B4-BE49-F238E27FC236}">
                <a16:creationId xmlns:a16="http://schemas.microsoft.com/office/drawing/2014/main" id="{3A002A9C-B2CF-441E-B636-E3DD16E80315}"/>
              </a:ext>
            </a:extLst>
          </p:cNvPr>
          <p:cNvSpPr>
            <a:spLocks noGrp="1"/>
          </p:cNvSpPr>
          <p:nvPr>
            <p:ph type="sldNum" sz="quarter" idx="12"/>
          </p:nvPr>
        </p:nvSpPr>
        <p:spPr/>
        <p:txBody>
          <a:body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292806269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066235A1-DBB9-49BA-ABCA-FB66B612A151}"/>
              </a:ext>
            </a:extLst>
          </p:cNvPr>
          <p:cNvSpPr>
            <a:spLocks noGrp="1"/>
          </p:cNvSpPr>
          <p:nvPr>
            <p:ph type="title"/>
          </p:nvPr>
        </p:nvSpPr>
        <p:spPr/>
        <p:txBody>
          <a:bodyPr/>
          <a:lstStyle/>
          <a:p>
            <a:r>
              <a:rPr kumimoji="1" lang="ja-JP" altLang="en-US"/>
              <a:t>マスター タイトルの書式設定</a:t>
            </a:r>
          </a:p>
        </p:txBody>
      </p:sp>
      <p:sp>
        <p:nvSpPr>
          <p:cNvPr id="3" name="日付プレースホルダー 2">
            <a:extLst>
              <a:ext uri="{FF2B5EF4-FFF2-40B4-BE49-F238E27FC236}">
                <a16:creationId xmlns:a16="http://schemas.microsoft.com/office/drawing/2014/main" id="{02B9CE2C-DD34-4106-AFD8-CB1C83790B76}"/>
              </a:ext>
            </a:extLst>
          </p:cNvPr>
          <p:cNvSpPr>
            <a:spLocks noGrp="1"/>
          </p:cNvSpPr>
          <p:nvPr>
            <p:ph type="dt" sz="half" idx="10"/>
          </p:nvPr>
        </p:nvSpPr>
        <p:spPr/>
        <p:txBody>
          <a:bodyPr/>
          <a:lstStyle/>
          <a:p>
            <a:fld id="{823FCAB8-E8E7-440E-94BC-D7033C3D2CE2}" type="datetimeFigureOut">
              <a:rPr kumimoji="1" lang="ja-JP" altLang="en-US" smtClean="0"/>
              <a:t>2022/12/5</a:t>
            </a:fld>
            <a:endParaRPr kumimoji="1" lang="ja-JP" altLang="en-US"/>
          </a:p>
        </p:txBody>
      </p:sp>
      <p:sp>
        <p:nvSpPr>
          <p:cNvPr id="4" name="フッター プレースホルダー 3">
            <a:extLst>
              <a:ext uri="{FF2B5EF4-FFF2-40B4-BE49-F238E27FC236}">
                <a16:creationId xmlns:a16="http://schemas.microsoft.com/office/drawing/2014/main" id="{79C92ACA-25C2-449A-868B-50E5DBA9247F}"/>
              </a:ext>
            </a:extLst>
          </p:cNvPr>
          <p:cNvSpPr>
            <a:spLocks noGrp="1"/>
          </p:cNvSpPr>
          <p:nvPr>
            <p:ph type="ftr" sz="quarter" idx="11"/>
          </p:nvPr>
        </p:nvSpPr>
        <p:spPr/>
        <p:txBody>
          <a:bodyPr/>
          <a:lstStyle/>
          <a:p>
            <a:endParaRPr kumimoji="1" lang="ja-JP" altLang="en-US"/>
          </a:p>
        </p:txBody>
      </p:sp>
      <p:sp>
        <p:nvSpPr>
          <p:cNvPr id="5" name="スライド番号プレースホルダー 4">
            <a:extLst>
              <a:ext uri="{FF2B5EF4-FFF2-40B4-BE49-F238E27FC236}">
                <a16:creationId xmlns:a16="http://schemas.microsoft.com/office/drawing/2014/main" id="{C46D81DB-0E67-4BCD-8A8D-481ED011B4F9}"/>
              </a:ext>
            </a:extLst>
          </p:cNvPr>
          <p:cNvSpPr>
            <a:spLocks noGrp="1"/>
          </p:cNvSpPr>
          <p:nvPr>
            <p:ph type="sldNum" sz="quarter" idx="12"/>
          </p:nvPr>
        </p:nvSpPr>
        <p:spPr/>
        <p:txBody>
          <a:body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126714512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a:extLst>
              <a:ext uri="{FF2B5EF4-FFF2-40B4-BE49-F238E27FC236}">
                <a16:creationId xmlns:a16="http://schemas.microsoft.com/office/drawing/2014/main" id="{4E91FBFD-005E-4316-8557-803DCEE51E22}"/>
              </a:ext>
            </a:extLst>
          </p:cNvPr>
          <p:cNvSpPr>
            <a:spLocks noGrp="1"/>
          </p:cNvSpPr>
          <p:nvPr>
            <p:ph type="dt" sz="half" idx="10"/>
          </p:nvPr>
        </p:nvSpPr>
        <p:spPr/>
        <p:txBody>
          <a:bodyPr/>
          <a:lstStyle/>
          <a:p>
            <a:fld id="{823FCAB8-E8E7-440E-94BC-D7033C3D2CE2}" type="datetimeFigureOut">
              <a:rPr kumimoji="1" lang="ja-JP" altLang="en-US" smtClean="0"/>
              <a:t>2022/12/5</a:t>
            </a:fld>
            <a:endParaRPr kumimoji="1" lang="ja-JP" altLang="en-US"/>
          </a:p>
        </p:txBody>
      </p:sp>
      <p:sp>
        <p:nvSpPr>
          <p:cNvPr id="3" name="フッター プレースホルダー 2">
            <a:extLst>
              <a:ext uri="{FF2B5EF4-FFF2-40B4-BE49-F238E27FC236}">
                <a16:creationId xmlns:a16="http://schemas.microsoft.com/office/drawing/2014/main" id="{A4CA8BB5-CC4A-4C37-83F2-34DC19CDA0E8}"/>
              </a:ext>
            </a:extLst>
          </p:cNvPr>
          <p:cNvSpPr>
            <a:spLocks noGrp="1"/>
          </p:cNvSpPr>
          <p:nvPr>
            <p:ph type="ftr" sz="quarter" idx="11"/>
          </p:nvPr>
        </p:nvSpPr>
        <p:spPr/>
        <p:txBody>
          <a:bodyPr/>
          <a:lstStyle/>
          <a:p>
            <a:endParaRPr kumimoji="1" lang="ja-JP" altLang="en-US"/>
          </a:p>
        </p:txBody>
      </p:sp>
      <p:sp>
        <p:nvSpPr>
          <p:cNvPr id="4" name="スライド番号プレースホルダー 3">
            <a:extLst>
              <a:ext uri="{FF2B5EF4-FFF2-40B4-BE49-F238E27FC236}">
                <a16:creationId xmlns:a16="http://schemas.microsoft.com/office/drawing/2014/main" id="{2F53EFF2-992E-4628-9D1C-9834B0DFC74A}"/>
              </a:ext>
            </a:extLst>
          </p:cNvPr>
          <p:cNvSpPr>
            <a:spLocks noGrp="1"/>
          </p:cNvSpPr>
          <p:nvPr>
            <p:ph type="sldNum" sz="quarter" idx="12"/>
          </p:nvPr>
        </p:nvSpPr>
        <p:spPr/>
        <p:txBody>
          <a:body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199202331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0C2BA18-0C50-4C70-825F-69057EAC649D}"/>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a:extLst>
              <a:ext uri="{FF2B5EF4-FFF2-40B4-BE49-F238E27FC236}">
                <a16:creationId xmlns:a16="http://schemas.microsoft.com/office/drawing/2014/main" id="{B8824A87-473D-47B4-B628-E0503A2E45B3}"/>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a:extLst>
              <a:ext uri="{FF2B5EF4-FFF2-40B4-BE49-F238E27FC236}">
                <a16:creationId xmlns:a16="http://schemas.microsoft.com/office/drawing/2014/main" id="{9FDF50FA-39C8-41C0-BA97-63E48782719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97FCAEA2-59F2-486F-B6B1-7FFCDACC8AED}"/>
              </a:ext>
            </a:extLst>
          </p:cNvPr>
          <p:cNvSpPr>
            <a:spLocks noGrp="1"/>
          </p:cNvSpPr>
          <p:nvPr>
            <p:ph type="dt" sz="half" idx="10"/>
          </p:nvPr>
        </p:nvSpPr>
        <p:spPr/>
        <p:txBody>
          <a:bodyPr/>
          <a:lstStyle/>
          <a:p>
            <a:fld id="{823FCAB8-E8E7-440E-94BC-D7033C3D2CE2}" type="datetimeFigureOut">
              <a:rPr kumimoji="1" lang="ja-JP" altLang="en-US" smtClean="0"/>
              <a:t>2022/12/5</a:t>
            </a:fld>
            <a:endParaRPr kumimoji="1" lang="ja-JP" altLang="en-US"/>
          </a:p>
        </p:txBody>
      </p:sp>
      <p:sp>
        <p:nvSpPr>
          <p:cNvPr id="6" name="フッター プレースホルダー 5">
            <a:extLst>
              <a:ext uri="{FF2B5EF4-FFF2-40B4-BE49-F238E27FC236}">
                <a16:creationId xmlns:a16="http://schemas.microsoft.com/office/drawing/2014/main" id="{0D92D09F-8953-48ED-A5FB-F1F56750A1D0}"/>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94599221-D769-429E-A388-18A718D2B78B}"/>
              </a:ext>
            </a:extLst>
          </p:cNvPr>
          <p:cNvSpPr>
            <a:spLocks noGrp="1"/>
          </p:cNvSpPr>
          <p:nvPr>
            <p:ph type="sldNum" sz="quarter" idx="12"/>
          </p:nvPr>
        </p:nvSpPr>
        <p:spPr/>
        <p:txBody>
          <a:body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47211126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0AD6A81-B23C-465D-9AC2-2C5ABE114F58}"/>
              </a:ext>
            </a:extLst>
          </p:cNvPr>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a:extLst>
              <a:ext uri="{FF2B5EF4-FFF2-40B4-BE49-F238E27FC236}">
                <a16:creationId xmlns:a16="http://schemas.microsoft.com/office/drawing/2014/main" id="{D2CC6271-C8A9-4485-93DC-211F1B23566D}"/>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a:extLst>
              <a:ext uri="{FF2B5EF4-FFF2-40B4-BE49-F238E27FC236}">
                <a16:creationId xmlns:a16="http://schemas.microsoft.com/office/drawing/2014/main" id="{8330B512-976E-41F4-B4C5-F346918DF57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a:extLst>
              <a:ext uri="{FF2B5EF4-FFF2-40B4-BE49-F238E27FC236}">
                <a16:creationId xmlns:a16="http://schemas.microsoft.com/office/drawing/2014/main" id="{5D4F0290-0A4E-4FFB-8694-A472714593D6}"/>
              </a:ext>
            </a:extLst>
          </p:cNvPr>
          <p:cNvSpPr>
            <a:spLocks noGrp="1"/>
          </p:cNvSpPr>
          <p:nvPr>
            <p:ph type="dt" sz="half" idx="10"/>
          </p:nvPr>
        </p:nvSpPr>
        <p:spPr/>
        <p:txBody>
          <a:bodyPr/>
          <a:lstStyle/>
          <a:p>
            <a:fld id="{823FCAB8-E8E7-440E-94BC-D7033C3D2CE2}" type="datetimeFigureOut">
              <a:rPr kumimoji="1" lang="ja-JP" altLang="en-US" smtClean="0"/>
              <a:t>2022/12/5</a:t>
            </a:fld>
            <a:endParaRPr kumimoji="1" lang="ja-JP" altLang="en-US"/>
          </a:p>
        </p:txBody>
      </p:sp>
      <p:sp>
        <p:nvSpPr>
          <p:cNvPr id="6" name="フッター プレースホルダー 5">
            <a:extLst>
              <a:ext uri="{FF2B5EF4-FFF2-40B4-BE49-F238E27FC236}">
                <a16:creationId xmlns:a16="http://schemas.microsoft.com/office/drawing/2014/main" id="{F1D6B0F1-3C6A-4A1F-8E4B-263D14967570}"/>
              </a:ext>
            </a:extLst>
          </p:cNvPr>
          <p:cNvSpPr>
            <a:spLocks noGrp="1"/>
          </p:cNvSpPr>
          <p:nvPr>
            <p:ph type="ftr" sz="quarter" idx="11"/>
          </p:nvPr>
        </p:nvSpPr>
        <p:spPr/>
        <p:txBody>
          <a:bodyPr/>
          <a:lstStyle/>
          <a:p>
            <a:endParaRPr kumimoji="1" lang="ja-JP" altLang="en-US"/>
          </a:p>
        </p:txBody>
      </p:sp>
      <p:sp>
        <p:nvSpPr>
          <p:cNvPr id="7" name="スライド番号プレースホルダー 6">
            <a:extLst>
              <a:ext uri="{FF2B5EF4-FFF2-40B4-BE49-F238E27FC236}">
                <a16:creationId xmlns:a16="http://schemas.microsoft.com/office/drawing/2014/main" id="{452D9CC4-018B-4F1B-B1C2-5EC835766596}"/>
              </a:ext>
            </a:extLst>
          </p:cNvPr>
          <p:cNvSpPr>
            <a:spLocks noGrp="1"/>
          </p:cNvSpPr>
          <p:nvPr>
            <p:ph type="sldNum" sz="quarter" idx="12"/>
          </p:nvPr>
        </p:nvSpPr>
        <p:spPr/>
        <p:txBody>
          <a:body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39010074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a:extLst>
              <a:ext uri="{FF2B5EF4-FFF2-40B4-BE49-F238E27FC236}">
                <a16:creationId xmlns:a16="http://schemas.microsoft.com/office/drawing/2014/main" id="{76166E32-D892-4317-ADA8-CCC17021C33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a:extLst>
              <a:ext uri="{FF2B5EF4-FFF2-40B4-BE49-F238E27FC236}">
                <a16:creationId xmlns:a16="http://schemas.microsoft.com/office/drawing/2014/main" id="{29A9D878-D68F-4169-9070-7C21C2FF772E}"/>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a:extLst>
              <a:ext uri="{FF2B5EF4-FFF2-40B4-BE49-F238E27FC236}">
                <a16:creationId xmlns:a16="http://schemas.microsoft.com/office/drawing/2014/main" id="{CFC425A4-C8F9-4B95-860A-3921B2CF2CBA}"/>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23FCAB8-E8E7-440E-94BC-D7033C3D2CE2}" type="datetimeFigureOut">
              <a:rPr kumimoji="1" lang="ja-JP" altLang="en-US" smtClean="0"/>
              <a:t>2022/12/5</a:t>
            </a:fld>
            <a:endParaRPr kumimoji="1" lang="ja-JP" altLang="en-US"/>
          </a:p>
        </p:txBody>
      </p:sp>
      <p:sp>
        <p:nvSpPr>
          <p:cNvPr id="5" name="フッター プレースホルダー 4">
            <a:extLst>
              <a:ext uri="{FF2B5EF4-FFF2-40B4-BE49-F238E27FC236}">
                <a16:creationId xmlns:a16="http://schemas.microsoft.com/office/drawing/2014/main" id="{3416E8D9-6783-4263-81C3-51C38A5A270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a:extLst>
              <a:ext uri="{FF2B5EF4-FFF2-40B4-BE49-F238E27FC236}">
                <a16:creationId xmlns:a16="http://schemas.microsoft.com/office/drawing/2014/main" id="{3DFC0714-EAB7-43C7-887F-F571BC22EC43}"/>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0647855-4B12-47AB-82FA-34BE4B09B3B7}" type="slidenum">
              <a:rPr kumimoji="1" lang="ja-JP" altLang="en-US" smtClean="0"/>
              <a:t>‹#›</a:t>
            </a:fld>
            <a:endParaRPr kumimoji="1" lang="ja-JP" altLang="en-US"/>
          </a:p>
        </p:txBody>
      </p:sp>
    </p:spTree>
    <p:extLst>
      <p:ext uri="{BB962C8B-B14F-4D97-AF65-F5344CB8AC3E}">
        <p14:creationId xmlns:p14="http://schemas.microsoft.com/office/powerpoint/2010/main" val="44476304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415600" y="593367"/>
            <a:ext cx="11360800" cy="763600"/>
          </a:xfrm>
          <a:prstGeom prst="rect">
            <a:avLst/>
          </a:prstGeom>
          <a:noFill/>
          <a:ln>
            <a:noFill/>
          </a:ln>
        </p:spPr>
        <p:txBody>
          <a:bodyPr spcFirstLastPara="1" wrap="square" lIns="91425" tIns="91425" rIns="91425" bIns="91425" anchor="t" anchorCtr="0">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415600" y="1536633"/>
            <a:ext cx="11360800" cy="4555200"/>
          </a:xfrm>
          <a:prstGeom prst="rect">
            <a:avLst/>
          </a:prstGeom>
          <a:noFill/>
          <a:ln>
            <a:noFill/>
          </a:ln>
        </p:spPr>
        <p:txBody>
          <a:bodyPr spcFirstLastPara="1" wrap="square" lIns="91425" tIns="91425" rIns="91425" bIns="91425" anchor="t" anchorCtr="0">
            <a:norm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0"/>
              </a:spcBef>
              <a:spcAft>
                <a:spcPts val="0"/>
              </a:spcAft>
              <a:buClr>
                <a:schemeClr val="dk2"/>
              </a:buClr>
              <a:buSzPts val="1400"/>
              <a:buChar char="○"/>
              <a:defRPr>
                <a:solidFill>
                  <a:schemeClr val="dk2"/>
                </a:solidFill>
              </a:defRPr>
            </a:lvl2pPr>
            <a:lvl3pPr marL="1371600" lvl="2" indent="-317500">
              <a:lnSpc>
                <a:spcPct val="115000"/>
              </a:lnSpc>
              <a:spcBef>
                <a:spcPts val="0"/>
              </a:spcBef>
              <a:spcAft>
                <a:spcPts val="0"/>
              </a:spcAft>
              <a:buClr>
                <a:schemeClr val="dk2"/>
              </a:buClr>
              <a:buSzPts val="1400"/>
              <a:buChar char="■"/>
              <a:defRPr>
                <a:solidFill>
                  <a:schemeClr val="dk2"/>
                </a:solidFill>
              </a:defRPr>
            </a:lvl3pPr>
            <a:lvl4pPr marL="1828800" lvl="3" indent="-317500">
              <a:lnSpc>
                <a:spcPct val="115000"/>
              </a:lnSpc>
              <a:spcBef>
                <a:spcPts val="0"/>
              </a:spcBef>
              <a:spcAft>
                <a:spcPts val="0"/>
              </a:spcAft>
              <a:buClr>
                <a:schemeClr val="dk2"/>
              </a:buClr>
              <a:buSzPts val="1400"/>
              <a:buChar char="●"/>
              <a:defRPr>
                <a:solidFill>
                  <a:schemeClr val="dk2"/>
                </a:solidFill>
              </a:defRPr>
            </a:lvl4pPr>
            <a:lvl5pPr marL="2286000" lvl="4" indent="-317500">
              <a:lnSpc>
                <a:spcPct val="115000"/>
              </a:lnSpc>
              <a:spcBef>
                <a:spcPts val="0"/>
              </a:spcBef>
              <a:spcAft>
                <a:spcPts val="0"/>
              </a:spcAft>
              <a:buClr>
                <a:schemeClr val="dk2"/>
              </a:buClr>
              <a:buSzPts val="1400"/>
              <a:buChar char="○"/>
              <a:defRPr>
                <a:solidFill>
                  <a:schemeClr val="dk2"/>
                </a:solidFill>
              </a:defRPr>
            </a:lvl5pPr>
            <a:lvl6pPr marL="2743200" lvl="5" indent="-317500">
              <a:lnSpc>
                <a:spcPct val="115000"/>
              </a:lnSpc>
              <a:spcBef>
                <a:spcPts val="0"/>
              </a:spcBef>
              <a:spcAft>
                <a:spcPts val="0"/>
              </a:spcAft>
              <a:buClr>
                <a:schemeClr val="dk2"/>
              </a:buClr>
              <a:buSzPts val="1400"/>
              <a:buChar char="■"/>
              <a:defRPr>
                <a:solidFill>
                  <a:schemeClr val="dk2"/>
                </a:solidFill>
              </a:defRPr>
            </a:lvl6pPr>
            <a:lvl7pPr marL="3200400" lvl="6" indent="-317500">
              <a:lnSpc>
                <a:spcPct val="115000"/>
              </a:lnSpc>
              <a:spcBef>
                <a:spcPts val="0"/>
              </a:spcBef>
              <a:spcAft>
                <a:spcPts val="0"/>
              </a:spcAft>
              <a:buClr>
                <a:schemeClr val="dk2"/>
              </a:buClr>
              <a:buSzPts val="1400"/>
              <a:buChar char="●"/>
              <a:defRPr>
                <a:solidFill>
                  <a:schemeClr val="dk2"/>
                </a:solidFill>
              </a:defRPr>
            </a:lvl7pPr>
            <a:lvl8pPr marL="3657600" lvl="7" indent="-317500">
              <a:lnSpc>
                <a:spcPct val="115000"/>
              </a:lnSpc>
              <a:spcBef>
                <a:spcPts val="0"/>
              </a:spcBef>
              <a:spcAft>
                <a:spcPts val="0"/>
              </a:spcAft>
              <a:buClr>
                <a:schemeClr val="dk2"/>
              </a:buClr>
              <a:buSzPts val="1400"/>
              <a:buChar char="○"/>
              <a:defRPr>
                <a:solidFill>
                  <a:schemeClr val="dk2"/>
                </a:solidFill>
              </a:defRPr>
            </a:lvl8pPr>
            <a:lvl9pPr marL="4114800" lvl="8" indent="-317500">
              <a:lnSpc>
                <a:spcPct val="115000"/>
              </a:lnSpc>
              <a:spcBef>
                <a:spcPts val="0"/>
              </a:spcBef>
              <a:spcAft>
                <a:spcPts val="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11296611" y="6217623"/>
            <a:ext cx="731600" cy="524800"/>
          </a:xfrm>
          <a:prstGeom prst="rect">
            <a:avLst/>
          </a:prstGeom>
          <a:noFill/>
          <a:ln>
            <a:noFill/>
          </a:ln>
        </p:spPr>
        <p:txBody>
          <a:bodyPr spcFirstLastPara="1" wrap="square" lIns="91425" tIns="91425" rIns="91425" bIns="91425" anchor="ctr" anchorCtr="0">
            <a:normAutofit/>
          </a:bodyPr>
          <a:lstStyle>
            <a:lvl1pPr lvl="0" algn="r">
              <a:buNone/>
              <a:defRPr sz="1333">
                <a:solidFill>
                  <a:schemeClr val="dk2"/>
                </a:solidFill>
              </a:defRPr>
            </a:lvl1pPr>
            <a:lvl2pPr lvl="1" algn="r">
              <a:buNone/>
              <a:defRPr sz="1333">
                <a:solidFill>
                  <a:schemeClr val="dk2"/>
                </a:solidFill>
              </a:defRPr>
            </a:lvl2pPr>
            <a:lvl3pPr lvl="2" algn="r">
              <a:buNone/>
              <a:defRPr sz="1333">
                <a:solidFill>
                  <a:schemeClr val="dk2"/>
                </a:solidFill>
              </a:defRPr>
            </a:lvl3pPr>
            <a:lvl4pPr lvl="3" algn="r">
              <a:buNone/>
              <a:defRPr sz="1333">
                <a:solidFill>
                  <a:schemeClr val="dk2"/>
                </a:solidFill>
              </a:defRPr>
            </a:lvl4pPr>
            <a:lvl5pPr lvl="4" algn="r">
              <a:buNone/>
              <a:defRPr sz="1333">
                <a:solidFill>
                  <a:schemeClr val="dk2"/>
                </a:solidFill>
              </a:defRPr>
            </a:lvl5pPr>
            <a:lvl6pPr lvl="5" algn="r">
              <a:buNone/>
              <a:defRPr sz="1333">
                <a:solidFill>
                  <a:schemeClr val="dk2"/>
                </a:solidFill>
              </a:defRPr>
            </a:lvl6pPr>
            <a:lvl7pPr lvl="6" algn="r">
              <a:buNone/>
              <a:defRPr sz="1333">
                <a:solidFill>
                  <a:schemeClr val="dk2"/>
                </a:solidFill>
              </a:defRPr>
            </a:lvl7pPr>
            <a:lvl8pPr lvl="7" algn="r">
              <a:buNone/>
              <a:defRPr sz="1333">
                <a:solidFill>
                  <a:schemeClr val="dk2"/>
                </a:solidFill>
              </a:defRPr>
            </a:lvl8pPr>
            <a:lvl9pPr lvl="8" algn="r">
              <a:buNone/>
              <a:defRPr sz="1333">
                <a:solidFill>
                  <a:schemeClr val="dk2"/>
                </a:solidFill>
              </a:defRPr>
            </a:lvl9pPr>
          </a:lstStyle>
          <a:p>
            <a:fld id="{00000000-1234-1234-1234-123412341234}" type="slidenum">
              <a:rPr lang="en-US" altLang="ja" smtClean="0"/>
              <a:pPr/>
              <a:t>‹#›</a:t>
            </a:fld>
            <a:endParaRPr lang="ja" altLang="en-US"/>
          </a:p>
        </p:txBody>
      </p:sp>
    </p:spTree>
    <p:extLst>
      <p:ext uri="{BB962C8B-B14F-4D97-AF65-F5344CB8AC3E}">
        <p14:creationId xmlns:p14="http://schemas.microsoft.com/office/powerpoint/2010/main" val="2724584591"/>
      </p:ext>
    </p:extLst>
  </p:cSld>
  <p:clrMap bg1="lt1" tx1="dk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867"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2F707069-F12A-47DF-A1C1-53FF723714B2}"/>
              </a:ext>
            </a:extLst>
          </p:cNvPr>
          <p:cNvSpPr>
            <a:spLocks noGrp="1"/>
          </p:cNvSpPr>
          <p:nvPr>
            <p:ph type="ctrTitle"/>
          </p:nvPr>
        </p:nvSpPr>
        <p:spPr>
          <a:xfrm>
            <a:off x="942726" y="4409637"/>
            <a:ext cx="10638198" cy="1599581"/>
          </a:xfrm>
          <a:solidFill>
            <a:schemeClr val="accent3">
              <a:lumMod val="20000"/>
              <a:lumOff val="80000"/>
            </a:schemeClr>
          </a:solidFill>
        </p:spPr>
        <p:txBody>
          <a:bodyPr anchor="ctr">
            <a:noAutofit/>
          </a:bodyPr>
          <a:lstStyle/>
          <a:p>
            <a:pPr algn="l"/>
            <a:r>
              <a:rPr kumimoji="1" lang="ja-JP" altLang="en-US" sz="2000" b="1" dirty="0"/>
              <a:t>次ページ以降の</a:t>
            </a:r>
            <a:r>
              <a:rPr kumimoji="1" lang="ja-JP" altLang="en-US" sz="2000" b="1" u="sng" dirty="0"/>
              <a:t>記入スペースは適宜増減</a:t>
            </a:r>
            <a:r>
              <a:rPr kumimoji="1" lang="ja-JP" altLang="en-US" sz="2000" b="1" dirty="0"/>
              <a:t>して活用してください。</a:t>
            </a:r>
            <a:br>
              <a:rPr kumimoji="1" lang="en-US" altLang="ja-JP" sz="2000" b="1" dirty="0"/>
            </a:br>
            <a:r>
              <a:rPr kumimoji="1" lang="ja-JP" altLang="en-US" sz="2000" b="1" dirty="0"/>
              <a:t>独自様式でシートを追加していただいて構いませんが、このファイルに入れ込むようにしてください。</a:t>
            </a:r>
          </a:p>
        </p:txBody>
      </p:sp>
      <p:sp>
        <p:nvSpPr>
          <p:cNvPr id="5" name="タイトル 1">
            <a:extLst>
              <a:ext uri="{FF2B5EF4-FFF2-40B4-BE49-F238E27FC236}">
                <a16:creationId xmlns:a16="http://schemas.microsoft.com/office/drawing/2014/main" id="{574DDA00-5CA5-4899-BCF8-C23A9658039B}"/>
              </a:ext>
            </a:extLst>
          </p:cNvPr>
          <p:cNvSpPr txBox="1">
            <a:spLocks/>
          </p:cNvSpPr>
          <p:nvPr/>
        </p:nvSpPr>
        <p:spPr>
          <a:xfrm>
            <a:off x="1274400" y="436610"/>
            <a:ext cx="9048670" cy="396996"/>
          </a:xfrm>
          <a:prstGeom prst="rect">
            <a:avLst/>
          </a:prstGeom>
          <a:ln/>
        </p:spPr>
        <p:style>
          <a:lnRef idx="1">
            <a:schemeClr val="accent6"/>
          </a:lnRef>
          <a:fillRef idx="2">
            <a:schemeClr val="accent6"/>
          </a:fillRef>
          <a:effectRef idx="1">
            <a:schemeClr val="accent6"/>
          </a:effectRef>
          <a:fontRef idx="minor">
            <a:schemeClr val="dk1"/>
          </a:fontRef>
        </p:style>
        <p:txBody>
          <a:bodyPr vert="horz" lIns="91440" tIns="45720" rIns="91440" bIns="45720" rtlCol="0" anchor="b">
            <a:normAutofit/>
          </a:bodyPr>
          <a:lstStyle>
            <a:lvl1pPr algn="ctr" defTabSz="914400" rtl="0" eaLnBrk="1" latinLnBrk="0" hangingPunct="1">
              <a:lnSpc>
                <a:spcPct val="90000"/>
              </a:lnSpc>
              <a:spcBef>
                <a:spcPct val="0"/>
              </a:spcBef>
              <a:buNone/>
              <a:defRPr kumimoji="1" sz="6000" kern="1200">
                <a:solidFill>
                  <a:schemeClr val="tx1"/>
                </a:solidFill>
                <a:latin typeface="+mj-lt"/>
                <a:ea typeface="+mj-ea"/>
                <a:cs typeface="+mj-cs"/>
              </a:defRPr>
            </a:lvl1pPr>
          </a:lstStyle>
          <a:p>
            <a:r>
              <a:rPr lang="en-US" altLang="ja-JP" sz="2000" b="1" dirty="0"/>
              <a:t> </a:t>
            </a:r>
            <a:r>
              <a:rPr lang="ja-JP" altLang="en-US" sz="2000" b="1" dirty="0"/>
              <a:t>事業計画書の追記　</a:t>
            </a:r>
            <a:endParaRPr lang="ja-JP" altLang="en-US" sz="1800" dirty="0"/>
          </a:p>
        </p:txBody>
      </p:sp>
      <p:sp>
        <p:nvSpPr>
          <p:cNvPr id="6" name="スライド番号プレースホルダー 2">
            <a:extLst>
              <a:ext uri="{FF2B5EF4-FFF2-40B4-BE49-F238E27FC236}">
                <a16:creationId xmlns:a16="http://schemas.microsoft.com/office/drawing/2014/main" id="{E12A6BED-13E2-4BB7-82E1-C0475636F96D}"/>
              </a:ext>
            </a:extLst>
          </p:cNvPr>
          <p:cNvSpPr>
            <a:spLocks noGrp="1"/>
          </p:cNvSpPr>
          <p:nvPr>
            <p:ph type="sldNum" sz="quarter" idx="12"/>
          </p:nvPr>
        </p:nvSpPr>
        <p:spPr>
          <a:xfrm>
            <a:off x="8610600" y="6356350"/>
            <a:ext cx="2743200" cy="365125"/>
          </a:xfrm>
        </p:spPr>
        <p:txBody>
          <a:bodyPr/>
          <a:lstStyle/>
          <a:p>
            <a:fld id="{99D362A8-9C72-451F-B3C7-A05A0702FA10}" type="slidenum">
              <a:rPr kumimoji="1" lang="ja-JP" altLang="en-US" smtClean="0"/>
              <a:t>1</a:t>
            </a:fld>
            <a:endParaRPr kumimoji="1" lang="ja-JP" altLang="en-US"/>
          </a:p>
        </p:txBody>
      </p:sp>
      <p:sp>
        <p:nvSpPr>
          <p:cNvPr id="8" name="テキスト ボックス 7">
            <a:extLst>
              <a:ext uri="{FF2B5EF4-FFF2-40B4-BE49-F238E27FC236}">
                <a16:creationId xmlns:a16="http://schemas.microsoft.com/office/drawing/2014/main" id="{32455470-1F37-1101-BCBF-278A52C70B59}"/>
              </a:ext>
            </a:extLst>
          </p:cNvPr>
          <p:cNvSpPr txBox="1"/>
          <p:nvPr/>
        </p:nvSpPr>
        <p:spPr>
          <a:xfrm>
            <a:off x="1274400" y="1855092"/>
            <a:ext cx="9929893" cy="2185214"/>
          </a:xfrm>
          <a:prstGeom prst="rect">
            <a:avLst/>
          </a:prstGeom>
          <a:noFill/>
        </p:spPr>
        <p:txBody>
          <a:bodyPr wrap="square">
            <a:spAutoFit/>
          </a:bodyPr>
          <a:lstStyle/>
          <a:p>
            <a:pPr marL="457200" indent="-457200">
              <a:buAutoNum type="arabicPeriod"/>
            </a:pPr>
            <a:r>
              <a:rPr lang="ja-JP" altLang="en-US" sz="2400" b="1" dirty="0"/>
              <a:t>事業概要　　　　　　　　　　　　　　　　　　　　　　　　　　</a:t>
            </a:r>
            <a:r>
              <a:rPr lang="ja-JP" altLang="en-US" sz="1600" spc="-100" dirty="0">
                <a:solidFill>
                  <a:schemeClr val="tx1">
                    <a:lumMod val="75000"/>
                    <a:lumOff val="25000"/>
                  </a:schemeClr>
                </a:solidFill>
              </a:rPr>
              <a:t>（特に、公募要領とは違った視点の事業（活動）提案がある場合は、具体的に記載して下さい。）</a:t>
            </a:r>
            <a:endParaRPr lang="en-US" altLang="ja-JP" spc="-100" dirty="0">
              <a:solidFill>
                <a:schemeClr val="tx1">
                  <a:lumMod val="75000"/>
                  <a:lumOff val="25000"/>
                </a:schemeClr>
              </a:solidFill>
            </a:endParaRPr>
          </a:p>
          <a:p>
            <a:pPr marL="457200" indent="-457200">
              <a:buAutoNum type="arabicPeriod"/>
            </a:pPr>
            <a:r>
              <a:rPr lang="ja-JP" altLang="en-US" sz="2400" b="1" dirty="0"/>
              <a:t>連携・対話戦略について</a:t>
            </a:r>
            <a:endParaRPr lang="en-US" altLang="ja-JP" sz="2400" b="1" dirty="0"/>
          </a:p>
          <a:p>
            <a:pPr marL="457200" indent="-457200">
              <a:buAutoNum type="arabicPeriod"/>
            </a:pPr>
            <a:r>
              <a:rPr lang="ja-JP" altLang="en-US" sz="2400" b="1" dirty="0"/>
              <a:t>事業終了後の持続可能性</a:t>
            </a:r>
            <a:endParaRPr lang="en-US" altLang="ja-JP" sz="2400" b="1" dirty="0"/>
          </a:p>
          <a:p>
            <a:pPr marL="457200" indent="-457200">
              <a:buAutoNum type="arabicPeriod"/>
            </a:pPr>
            <a:r>
              <a:rPr lang="ja-JP" altLang="en-US" sz="2400" b="1" dirty="0"/>
              <a:t>関連する主な実績</a:t>
            </a:r>
            <a:endParaRPr lang="en-US" altLang="ja-JP" sz="2400" b="1" dirty="0"/>
          </a:p>
          <a:p>
            <a:pPr marL="457200" indent="-457200">
              <a:buAutoNum type="arabicPeriod"/>
            </a:pPr>
            <a:r>
              <a:rPr lang="ja-JP" altLang="en-US" sz="2400" b="1" dirty="0"/>
              <a:t>事業実施体制（事務局・外部含む）</a:t>
            </a:r>
            <a:endParaRPr lang="ja-JP" altLang="en-US" sz="2400" dirty="0"/>
          </a:p>
        </p:txBody>
      </p:sp>
      <p:sp>
        <p:nvSpPr>
          <p:cNvPr id="10" name="テキスト ボックス 9">
            <a:extLst>
              <a:ext uri="{FF2B5EF4-FFF2-40B4-BE49-F238E27FC236}">
                <a16:creationId xmlns:a16="http://schemas.microsoft.com/office/drawing/2014/main" id="{711489C9-BB8B-F5B1-13C2-999755DEC045}"/>
              </a:ext>
            </a:extLst>
          </p:cNvPr>
          <p:cNvSpPr txBox="1"/>
          <p:nvPr/>
        </p:nvSpPr>
        <p:spPr>
          <a:xfrm>
            <a:off x="1274400" y="1176153"/>
            <a:ext cx="10079400" cy="400110"/>
          </a:xfrm>
          <a:prstGeom prst="rect">
            <a:avLst/>
          </a:prstGeom>
          <a:noFill/>
        </p:spPr>
        <p:txBody>
          <a:bodyPr wrap="square">
            <a:spAutoFit/>
          </a:bodyPr>
          <a:lstStyle/>
          <a:p>
            <a:r>
              <a:rPr kumimoji="1" lang="ja-JP" altLang="en-US" sz="2000" dirty="0"/>
              <a:t>エクセルで記入した内容のほか、本パワーポイントにて以下についてお書きください。</a:t>
            </a:r>
            <a:endParaRPr lang="ja-JP" altLang="en-US" sz="2000" dirty="0"/>
          </a:p>
        </p:txBody>
      </p:sp>
      <p:sp>
        <p:nvSpPr>
          <p:cNvPr id="3" name="テキスト ボックス 2">
            <a:extLst>
              <a:ext uri="{FF2B5EF4-FFF2-40B4-BE49-F238E27FC236}">
                <a16:creationId xmlns:a16="http://schemas.microsoft.com/office/drawing/2014/main" id="{1399C70E-465C-2E67-1F0A-88C122F7418D}"/>
              </a:ext>
            </a:extLst>
          </p:cNvPr>
          <p:cNvSpPr txBox="1"/>
          <p:nvPr/>
        </p:nvSpPr>
        <p:spPr>
          <a:xfrm>
            <a:off x="-67260" y="34471"/>
            <a:ext cx="2422458" cy="276999"/>
          </a:xfrm>
          <a:prstGeom prst="rect">
            <a:avLst/>
          </a:prstGeom>
          <a:noFill/>
        </p:spPr>
        <p:txBody>
          <a:bodyPr wrap="none" rtlCol="0">
            <a:spAutoFit/>
          </a:bodyPr>
          <a:lstStyle/>
          <a:p>
            <a:r>
              <a:rPr lang="ja-JP" altLang="en-US" sz="1200" dirty="0">
                <a:solidFill>
                  <a:schemeClr val="bg2">
                    <a:lumMod val="50000"/>
                  </a:schemeClr>
                </a:solidFill>
              </a:rPr>
              <a:t>（様式</a:t>
            </a:r>
            <a:r>
              <a:rPr lang="en-US" altLang="ja-JP" sz="1200" dirty="0">
                <a:solidFill>
                  <a:schemeClr val="bg2">
                    <a:lumMod val="50000"/>
                  </a:schemeClr>
                </a:solidFill>
              </a:rPr>
              <a:t>3-2</a:t>
            </a:r>
            <a:r>
              <a:rPr lang="ja-JP" altLang="en-US" sz="1200" dirty="0">
                <a:solidFill>
                  <a:schemeClr val="bg2">
                    <a:lumMod val="50000"/>
                  </a:schemeClr>
                </a:solidFill>
              </a:rPr>
              <a:t>）事業計画書補足資料</a:t>
            </a:r>
            <a:endParaRPr lang="en-US" altLang="ja-JP" sz="1200" dirty="0">
              <a:solidFill>
                <a:schemeClr val="bg2">
                  <a:lumMod val="50000"/>
                </a:schemeClr>
              </a:solidFill>
            </a:endParaRPr>
          </a:p>
        </p:txBody>
      </p:sp>
    </p:spTree>
    <p:extLst>
      <p:ext uri="{BB962C8B-B14F-4D97-AF65-F5344CB8AC3E}">
        <p14:creationId xmlns:p14="http://schemas.microsoft.com/office/powerpoint/2010/main" val="163301084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82"/>
        <p:cNvGrpSpPr/>
        <p:nvPr/>
      </p:nvGrpSpPr>
      <p:grpSpPr>
        <a:xfrm>
          <a:off x="0" y="0"/>
          <a:ext cx="0" cy="0"/>
          <a:chOff x="0" y="0"/>
          <a:chExt cx="0" cy="0"/>
        </a:xfrm>
      </p:grpSpPr>
      <p:sp>
        <p:nvSpPr>
          <p:cNvPr id="183" name="Google Shape;183;p22"/>
          <p:cNvSpPr/>
          <p:nvPr/>
        </p:nvSpPr>
        <p:spPr>
          <a:xfrm>
            <a:off x="3792400" y="982433"/>
            <a:ext cx="8247200" cy="413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endParaRPr kumimoji="0" sz="1333" b="1" kern="0">
              <a:solidFill>
                <a:srgbClr val="000000"/>
              </a:solidFill>
              <a:latin typeface="Arial"/>
              <a:ea typeface="Arial"/>
              <a:cs typeface="Arial"/>
              <a:sym typeface="Arial"/>
            </a:endParaRPr>
          </a:p>
        </p:txBody>
      </p:sp>
      <p:sp>
        <p:nvSpPr>
          <p:cNvPr id="184" name="Google Shape;184;p22"/>
          <p:cNvSpPr/>
          <p:nvPr/>
        </p:nvSpPr>
        <p:spPr>
          <a:xfrm>
            <a:off x="260067" y="998433"/>
            <a:ext cx="3408000" cy="1245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buSzPts val="1100"/>
            </a:pPr>
            <a:endParaRPr kumimoji="0" sz="1333" b="1" kern="0">
              <a:solidFill>
                <a:srgbClr val="000000"/>
              </a:solidFill>
              <a:latin typeface="Arial"/>
              <a:cs typeface="Arial"/>
              <a:sym typeface="Arial"/>
            </a:endParaRPr>
          </a:p>
        </p:txBody>
      </p:sp>
      <p:sp>
        <p:nvSpPr>
          <p:cNvPr id="185" name="Google Shape;185;p22"/>
          <p:cNvSpPr/>
          <p:nvPr/>
        </p:nvSpPr>
        <p:spPr>
          <a:xfrm>
            <a:off x="7983081" y="3652747"/>
            <a:ext cx="1265600" cy="11132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a:p>
            <a:pPr defTabSz="1219170">
              <a:buClr>
                <a:srgbClr val="000000"/>
              </a:buClr>
            </a:pPr>
            <a:endParaRPr kumimoji="0" sz="1067" b="1" kern="0">
              <a:solidFill>
                <a:srgbClr val="000000"/>
              </a:solidFill>
              <a:latin typeface="Arial"/>
              <a:cs typeface="Arial"/>
              <a:sym typeface="Arial"/>
            </a:endParaRPr>
          </a:p>
        </p:txBody>
      </p:sp>
      <p:sp>
        <p:nvSpPr>
          <p:cNvPr id="186" name="Google Shape;186;p22"/>
          <p:cNvSpPr/>
          <p:nvPr/>
        </p:nvSpPr>
        <p:spPr>
          <a:xfrm>
            <a:off x="6425757" y="3652747"/>
            <a:ext cx="1457200" cy="11164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87" name="Google Shape;187;p22"/>
          <p:cNvSpPr/>
          <p:nvPr/>
        </p:nvSpPr>
        <p:spPr>
          <a:xfrm>
            <a:off x="9348755" y="3656680"/>
            <a:ext cx="1368800" cy="10960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88" name="Google Shape;188;p22"/>
          <p:cNvSpPr/>
          <p:nvPr/>
        </p:nvSpPr>
        <p:spPr>
          <a:xfrm>
            <a:off x="353499" y="3649868"/>
            <a:ext cx="1317200" cy="11096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buSzPts val="1100"/>
            </a:pPr>
            <a:endParaRPr kumimoji="0" sz="1333" b="1" kern="0">
              <a:solidFill>
                <a:srgbClr val="000000"/>
              </a:solidFill>
              <a:latin typeface="Arial"/>
              <a:cs typeface="Arial"/>
              <a:sym typeface="Arial"/>
            </a:endParaRPr>
          </a:p>
        </p:txBody>
      </p:sp>
      <p:sp>
        <p:nvSpPr>
          <p:cNvPr id="189" name="Google Shape;189;p22"/>
          <p:cNvSpPr/>
          <p:nvPr/>
        </p:nvSpPr>
        <p:spPr>
          <a:xfrm>
            <a:off x="1758349" y="3659200"/>
            <a:ext cx="1424000" cy="11096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333" b="1" kern="0">
              <a:solidFill>
                <a:srgbClr val="000000"/>
              </a:solidFill>
              <a:latin typeface="Arial"/>
              <a:cs typeface="Arial"/>
              <a:sym typeface="Arial"/>
            </a:endParaRPr>
          </a:p>
        </p:txBody>
      </p:sp>
      <p:sp>
        <p:nvSpPr>
          <p:cNvPr id="190" name="Google Shape;190;p22"/>
          <p:cNvSpPr/>
          <p:nvPr/>
        </p:nvSpPr>
        <p:spPr>
          <a:xfrm>
            <a:off x="4855273" y="3650273"/>
            <a:ext cx="1463200" cy="11088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91" name="Google Shape;191;p22"/>
          <p:cNvSpPr/>
          <p:nvPr/>
        </p:nvSpPr>
        <p:spPr>
          <a:xfrm>
            <a:off x="3269993" y="3661683"/>
            <a:ext cx="1463200" cy="10976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92" name="Google Shape;192;p22"/>
          <p:cNvSpPr/>
          <p:nvPr/>
        </p:nvSpPr>
        <p:spPr>
          <a:xfrm>
            <a:off x="240000" y="78600"/>
            <a:ext cx="11799600" cy="8512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defTabSz="1219170">
              <a:lnSpc>
                <a:spcPct val="115000"/>
              </a:lnSpc>
              <a:buClr>
                <a:srgbClr val="000000"/>
              </a:buClr>
              <a:buSzPts val="1100"/>
            </a:pPr>
            <a:endParaRPr kumimoji="0" sz="933" b="1" kern="0" dirty="0">
              <a:solidFill>
                <a:srgbClr val="000000"/>
              </a:solidFill>
              <a:latin typeface="Arial"/>
              <a:cs typeface="Arial"/>
              <a:sym typeface="Arial"/>
            </a:endParaRPr>
          </a:p>
          <a:p>
            <a:pPr algn="ctr" defTabSz="1219170">
              <a:spcBef>
                <a:spcPts val="1600"/>
              </a:spcBef>
              <a:buClr>
                <a:srgbClr val="000000"/>
              </a:buClr>
            </a:pPr>
            <a:endParaRPr kumimoji="0" sz="1467" b="1" kern="0" dirty="0">
              <a:solidFill>
                <a:srgbClr val="000000"/>
              </a:solidFill>
              <a:latin typeface="Arial"/>
              <a:cs typeface="Arial"/>
              <a:sym typeface="Arial"/>
            </a:endParaRPr>
          </a:p>
        </p:txBody>
      </p:sp>
      <p:sp>
        <p:nvSpPr>
          <p:cNvPr id="193" name="Google Shape;193;p22"/>
          <p:cNvSpPr txBox="1">
            <a:spLocks noGrp="1"/>
          </p:cNvSpPr>
          <p:nvPr>
            <p:ph type="sldNum" idx="12"/>
          </p:nvPr>
        </p:nvSpPr>
        <p:spPr>
          <a:xfrm>
            <a:off x="11522040" y="6520981"/>
            <a:ext cx="654400" cy="336800"/>
          </a:xfrm>
          <a:prstGeom prst="rect">
            <a:avLst/>
          </a:prstGeom>
          <a:noFill/>
          <a:ln>
            <a:noFill/>
          </a:ln>
        </p:spPr>
        <p:txBody>
          <a:bodyPr spcFirstLastPara="1" wrap="square" lIns="91433" tIns="45700" rIns="91433" bIns="45700" anchor="ctr" anchorCtr="0">
            <a:normAutofit/>
          </a:bodyPr>
          <a:lstStyle/>
          <a:p>
            <a:pPr defTabSz="1219170">
              <a:buClr>
                <a:srgbClr val="000000"/>
              </a:buClr>
            </a:pPr>
            <a:fld id="{00000000-1234-1234-1234-123412341234}" type="slidenum">
              <a:rPr kumimoji="0" lang="en-US" altLang="ja" kern="0">
                <a:solidFill>
                  <a:srgbClr val="595959"/>
                </a:solidFill>
                <a:latin typeface="Arial"/>
                <a:cs typeface="Arial"/>
                <a:sym typeface="Arial"/>
              </a:rPr>
              <a:pPr defTabSz="1219170">
                <a:buClr>
                  <a:srgbClr val="000000"/>
                </a:buClr>
              </a:pPr>
              <a:t>10</a:t>
            </a:fld>
            <a:endParaRPr kumimoji="0" kern="0">
              <a:solidFill>
                <a:srgbClr val="595959"/>
              </a:solidFill>
              <a:latin typeface="Arial"/>
              <a:cs typeface="Arial"/>
              <a:sym typeface="Arial"/>
            </a:endParaRPr>
          </a:p>
        </p:txBody>
      </p:sp>
      <p:sp>
        <p:nvSpPr>
          <p:cNvPr id="194" name="Google Shape;194;p22"/>
          <p:cNvSpPr/>
          <p:nvPr/>
        </p:nvSpPr>
        <p:spPr>
          <a:xfrm>
            <a:off x="7866229" y="2243881"/>
            <a:ext cx="332800" cy="307600"/>
          </a:xfrm>
          <a:prstGeom prst="rect">
            <a:avLst/>
          </a:prstGeom>
          <a:noFill/>
          <a:ln>
            <a:noFill/>
          </a:ln>
        </p:spPr>
        <p:txBody>
          <a:bodyPr spcFirstLastPara="1" wrap="square" lIns="91433" tIns="45700" rIns="91433" bIns="45700" anchor="t" anchorCtr="0">
            <a:noAutofit/>
          </a:bodyPr>
          <a:lstStyle/>
          <a:p>
            <a:pPr algn="ctr" defTabSz="1219170">
              <a:buClr>
                <a:srgbClr val="000000"/>
              </a:buClr>
            </a:pPr>
            <a:endParaRPr kumimoji="0" sz="1467" b="1" kern="0">
              <a:solidFill>
                <a:srgbClr val="000000"/>
              </a:solidFill>
              <a:latin typeface="Arial"/>
              <a:cs typeface="Arial"/>
              <a:sym typeface="Arial"/>
            </a:endParaRPr>
          </a:p>
        </p:txBody>
      </p:sp>
      <p:sp>
        <p:nvSpPr>
          <p:cNvPr id="195" name="Google Shape;195;p22"/>
          <p:cNvSpPr/>
          <p:nvPr/>
        </p:nvSpPr>
        <p:spPr>
          <a:xfrm>
            <a:off x="213096" y="2302433"/>
            <a:ext cx="332800" cy="307600"/>
          </a:xfrm>
          <a:prstGeom prst="rect">
            <a:avLst/>
          </a:prstGeom>
          <a:noFill/>
          <a:ln>
            <a:noFill/>
          </a:ln>
        </p:spPr>
        <p:txBody>
          <a:bodyPr spcFirstLastPara="1" wrap="square" lIns="91433" tIns="45700" rIns="91433" bIns="45700" anchor="t" anchorCtr="0">
            <a:noAutofit/>
          </a:bodyPr>
          <a:lstStyle/>
          <a:p>
            <a:pPr algn="ctr" defTabSz="1219170">
              <a:buClr>
                <a:srgbClr val="000000"/>
              </a:buClr>
            </a:pPr>
            <a:endParaRPr kumimoji="0" sz="1467" b="1" kern="0">
              <a:solidFill>
                <a:srgbClr val="000000"/>
              </a:solidFill>
              <a:latin typeface="Arial"/>
              <a:cs typeface="Arial"/>
              <a:sym typeface="Arial"/>
            </a:endParaRPr>
          </a:p>
        </p:txBody>
      </p:sp>
      <p:sp>
        <p:nvSpPr>
          <p:cNvPr id="196" name="Google Shape;196;p22"/>
          <p:cNvSpPr/>
          <p:nvPr/>
        </p:nvSpPr>
        <p:spPr>
          <a:xfrm>
            <a:off x="7994941" y="2448404"/>
            <a:ext cx="1262000" cy="10068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a:p>
            <a:pPr defTabSz="1219170">
              <a:buClr>
                <a:srgbClr val="000000"/>
              </a:buClr>
            </a:pPr>
            <a:endParaRPr kumimoji="0" sz="1067" b="1" kern="0">
              <a:solidFill>
                <a:srgbClr val="000000"/>
              </a:solidFill>
              <a:latin typeface="Arial"/>
              <a:cs typeface="Arial"/>
              <a:sym typeface="Arial"/>
            </a:endParaRPr>
          </a:p>
        </p:txBody>
      </p:sp>
      <p:sp>
        <p:nvSpPr>
          <p:cNvPr id="197" name="Google Shape;197;p22"/>
          <p:cNvSpPr/>
          <p:nvPr/>
        </p:nvSpPr>
        <p:spPr>
          <a:xfrm>
            <a:off x="6442008" y="2448404"/>
            <a:ext cx="1453200" cy="10096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98" name="Google Shape;198;p22"/>
          <p:cNvSpPr/>
          <p:nvPr/>
        </p:nvSpPr>
        <p:spPr>
          <a:xfrm>
            <a:off x="9356765" y="2451963"/>
            <a:ext cx="1364800" cy="9912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99" name="Google Shape;199;p22"/>
          <p:cNvSpPr/>
          <p:nvPr/>
        </p:nvSpPr>
        <p:spPr>
          <a:xfrm>
            <a:off x="386867" y="2445801"/>
            <a:ext cx="1313600" cy="10036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buSzPts val="1100"/>
            </a:pPr>
            <a:endParaRPr kumimoji="0" sz="1333" b="1" kern="0">
              <a:solidFill>
                <a:srgbClr val="000000"/>
              </a:solidFill>
              <a:latin typeface="Arial"/>
              <a:cs typeface="Arial"/>
              <a:sym typeface="Arial"/>
            </a:endParaRPr>
          </a:p>
        </p:txBody>
      </p:sp>
      <p:sp>
        <p:nvSpPr>
          <p:cNvPr id="200" name="Google Shape;200;p22"/>
          <p:cNvSpPr/>
          <p:nvPr/>
        </p:nvSpPr>
        <p:spPr>
          <a:xfrm>
            <a:off x="1787757" y="2454243"/>
            <a:ext cx="1420000" cy="10036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333" b="1" kern="0">
              <a:solidFill>
                <a:srgbClr val="000000"/>
              </a:solidFill>
              <a:latin typeface="Arial"/>
              <a:cs typeface="Arial"/>
              <a:sym typeface="Arial"/>
            </a:endParaRPr>
          </a:p>
        </p:txBody>
      </p:sp>
      <p:sp>
        <p:nvSpPr>
          <p:cNvPr id="201" name="Google Shape;201;p22"/>
          <p:cNvSpPr/>
          <p:nvPr/>
        </p:nvSpPr>
        <p:spPr>
          <a:xfrm>
            <a:off x="4875951" y="2446168"/>
            <a:ext cx="1459200" cy="10028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202" name="Google Shape;202;p22"/>
          <p:cNvSpPr/>
          <p:nvPr/>
        </p:nvSpPr>
        <p:spPr>
          <a:xfrm>
            <a:off x="3295139" y="2456488"/>
            <a:ext cx="1459200" cy="9928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203" name="Google Shape;203;p22"/>
          <p:cNvSpPr/>
          <p:nvPr/>
        </p:nvSpPr>
        <p:spPr>
          <a:xfrm>
            <a:off x="10821525" y="2451963"/>
            <a:ext cx="1364800" cy="9912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204" name="Google Shape;204;p22"/>
          <p:cNvSpPr/>
          <p:nvPr/>
        </p:nvSpPr>
        <p:spPr>
          <a:xfrm>
            <a:off x="10913267" y="3711171"/>
            <a:ext cx="1265600" cy="10028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205" name="Google Shape;205;p22"/>
          <p:cNvSpPr/>
          <p:nvPr/>
        </p:nvSpPr>
        <p:spPr>
          <a:xfrm>
            <a:off x="751700" y="33143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206" name="Google Shape;206;p22"/>
          <p:cNvSpPr txBox="1"/>
          <p:nvPr/>
        </p:nvSpPr>
        <p:spPr>
          <a:xfrm>
            <a:off x="2430867" y="316233"/>
            <a:ext cx="77812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FF0000"/>
                </a:solidFill>
                <a:latin typeface="Arial"/>
                <a:cs typeface="Arial"/>
                <a:sym typeface="Arial"/>
              </a:rPr>
              <a:t>私たちは</a:t>
            </a:r>
            <a:r>
              <a:rPr kumimoji="0" lang="en-US" altLang="ja" sz="1467" b="1" kern="0">
                <a:solidFill>
                  <a:srgbClr val="FF0000"/>
                </a:solidFill>
                <a:latin typeface="Arial"/>
                <a:cs typeface="Arial"/>
                <a:sym typeface="Arial"/>
              </a:rPr>
              <a:t>2030</a:t>
            </a:r>
            <a:r>
              <a:rPr kumimoji="0" lang="ja" altLang="en-US" sz="1467" b="1" kern="0">
                <a:solidFill>
                  <a:srgbClr val="FF0000"/>
                </a:solidFill>
                <a:latin typeface="Arial"/>
                <a:cs typeface="Arial"/>
                <a:sym typeface="Arial"/>
              </a:rPr>
              <a:t>年に、誰が（対象領域が）どんな状態なっていることを目指しますか？</a:t>
            </a:r>
            <a:endParaRPr kumimoji="0" sz="1467" b="1" kern="0">
              <a:solidFill>
                <a:srgbClr val="FF0000"/>
              </a:solidFill>
              <a:latin typeface="Arial"/>
              <a:cs typeface="Arial"/>
              <a:sym typeface="Arial"/>
            </a:endParaRPr>
          </a:p>
        </p:txBody>
      </p:sp>
      <p:sp>
        <p:nvSpPr>
          <p:cNvPr id="207" name="Google Shape;207;p22"/>
          <p:cNvSpPr/>
          <p:nvPr/>
        </p:nvSpPr>
        <p:spPr>
          <a:xfrm>
            <a:off x="3792400" y="1463467"/>
            <a:ext cx="8247200" cy="413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endParaRPr kumimoji="0" sz="1333" b="1" kern="0">
              <a:solidFill>
                <a:srgbClr val="000000"/>
              </a:solidFill>
              <a:latin typeface="Arial"/>
              <a:ea typeface="Arial"/>
              <a:cs typeface="Arial"/>
              <a:sym typeface="Arial"/>
            </a:endParaRPr>
          </a:p>
        </p:txBody>
      </p:sp>
      <p:sp>
        <p:nvSpPr>
          <p:cNvPr id="208" name="Google Shape;208;p22"/>
          <p:cNvSpPr/>
          <p:nvPr/>
        </p:nvSpPr>
        <p:spPr>
          <a:xfrm>
            <a:off x="3792300" y="1944467"/>
            <a:ext cx="8167200" cy="413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endParaRPr kumimoji="0" sz="1333" b="1" kern="0">
              <a:solidFill>
                <a:srgbClr val="000000"/>
              </a:solidFill>
              <a:latin typeface="Arial"/>
              <a:ea typeface="Arial"/>
              <a:cs typeface="Arial"/>
              <a:sym typeface="Arial"/>
            </a:endParaRPr>
          </a:p>
        </p:txBody>
      </p:sp>
      <p:sp>
        <p:nvSpPr>
          <p:cNvPr id="209" name="Google Shape;209;p22"/>
          <p:cNvSpPr txBox="1"/>
          <p:nvPr/>
        </p:nvSpPr>
        <p:spPr>
          <a:xfrm>
            <a:off x="3832400" y="889851"/>
            <a:ext cx="81672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dirty="0">
                <a:solidFill>
                  <a:srgbClr val="FF0000"/>
                </a:solidFill>
                <a:latin typeface="Arial"/>
                <a:cs typeface="Arial"/>
                <a:sym typeface="Arial"/>
              </a:rPr>
              <a:t>私たちは、 </a:t>
            </a:r>
            <a:r>
              <a:rPr kumimoji="0" lang="en-US" altLang="ja" sz="1467" b="1" kern="0" dirty="0">
                <a:solidFill>
                  <a:srgbClr val="FF0000"/>
                </a:solidFill>
                <a:latin typeface="Arial"/>
                <a:cs typeface="Arial"/>
                <a:sym typeface="Arial"/>
              </a:rPr>
              <a:t>2026</a:t>
            </a:r>
            <a:r>
              <a:rPr kumimoji="0" lang="ja" altLang="en-US" sz="1467" b="1" kern="0" dirty="0">
                <a:solidFill>
                  <a:srgbClr val="FF0000"/>
                </a:solidFill>
                <a:latin typeface="Arial"/>
                <a:cs typeface="Arial"/>
                <a:sym typeface="Arial"/>
              </a:rPr>
              <a:t>年</a:t>
            </a:r>
            <a:r>
              <a:rPr kumimoji="0" lang="en-US" altLang="ja" sz="1467" b="1" kern="0" dirty="0">
                <a:solidFill>
                  <a:srgbClr val="FF0000"/>
                </a:solidFill>
                <a:latin typeface="Arial"/>
                <a:cs typeface="Arial"/>
                <a:sym typeface="Arial"/>
              </a:rPr>
              <a:t>/3</a:t>
            </a:r>
            <a:r>
              <a:rPr kumimoji="0" lang="ja" altLang="en-US" sz="1467" b="1" kern="0" dirty="0">
                <a:solidFill>
                  <a:srgbClr val="FF0000"/>
                </a:solidFill>
                <a:latin typeface="Arial"/>
                <a:cs typeface="Arial"/>
                <a:sym typeface="Arial"/>
              </a:rPr>
              <a:t>月に、誰が（対象領域が）どんな状態なっていることを目指しますか？</a:t>
            </a:r>
            <a:endParaRPr kumimoji="0" sz="1467" b="1" kern="0" dirty="0">
              <a:solidFill>
                <a:srgbClr val="FF0000"/>
              </a:solidFill>
              <a:latin typeface="Arial"/>
              <a:cs typeface="Arial"/>
              <a:sym typeface="Arial"/>
            </a:endParaRPr>
          </a:p>
        </p:txBody>
      </p:sp>
      <p:sp>
        <p:nvSpPr>
          <p:cNvPr id="210" name="Google Shape;210;p22"/>
          <p:cNvSpPr/>
          <p:nvPr/>
        </p:nvSpPr>
        <p:spPr>
          <a:xfrm>
            <a:off x="2209951" y="32668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211" name="Google Shape;211;p22"/>
          <p:cNvSpPr/>
          <p:nvPr/>
        </p:nvSpPr>
        <p:spPr>
          <a:xfrm>
            <a:off x="3668167" y="32668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212" name="Google Shape;212;p22"/>
          <p:cNvSpPr/>
          <p:nvPr/>
        </p:nvSpPr>
        <p:spPr>
          <a:xfrm>
            <a:off x="5319084" y="32668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213" name="Google Shape;213;p22"/>
          <p:cNvSpPr/>
          <p:nvPr/>
        </p:nvSpPr>
        <p:spPr>
          <a:xfrm>
            <a:off x="6837267" y="3266851"/>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214" name="Google Shape;214;p22"/>
          <p:cNvSpPr/>
          <p:nvPr/>
        </p:nvSpPr>
        <p:spPr>
          <a:xfrm>
            <a:off x="8355467" y="3266851"/>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215" name="Google Shape;215;p22"/>
          <p:cNvSpPr/>
          <p:nvPr/>
        </p:nvSpPr>
        <p:spPr>
          <a:xfrm>
            <a:off x="9772767" y="32782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216" name="Google Shape;216;p22"/>
          <p:cNvSpPr/>
          <p:nvPr/>
        </p:nvSpPr>
        <p:spPr>
          <a:xfrm>
            <a:off x="11190067" y="32729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217" name="Google Shape;217;p22"/>
          <p:cNvSpPr txBox="1"/>
          <p:nvPr/>
        </p:nvSpPr>
        <p:spPr>
          <a:xfrm>
            <a:off x="1092133" y="2777485"/>
            <a:ext cx="38884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FF0000"/>
                </a:solidFill>
                <a:latin typeface="Arial"/>
                <a:cs typeface="Arial"/>
                <a:sym typeface="Arial"/>
              </a:rPr>
              <a:t>どんな結果が必要ですか？</a:t>
            </a:r>
            <a:endParaRPr kumimoji="0" sz="1467" b="1" kern="0">
              <a:solidFill>
                <a:srgbClr val="FF0000"/>
              </a:solidFill>
              <a:latin typeface="Arial"/>
              <a:cs typeface="Arial"/>
              <a:sym typeface="Arial"/>
            </a:endParaRPr>
          </a:p>
        </p:txBody>
      </p:sp>
      <p:sp>
        <p:nvSpPr>
          <p:cNvPr id="218" name="Google Shape;218;p22"/>
          <p:cNvSpPr txBox="1"/>
          <p:nvPr/>
        </p:nvSpPr>
        <p:spPr>
          <a:xfrm>
            <a:off x="951133" y="3933751"/>
            <a:ext cx="32568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FF0000"/>
                </a:solidFill>
                <a:latin typeface="Arial"/>
                <a:cs typeface="Arial"/>
                <a:sym typeface="Arial"/>
              </a:rPr>
              <a:t>どんな活動が必要ですか？</a:t>
            </a:r>
            <a:endParaRPr kumimoji="0" sz="1467" b="1" kern="0">
              <a:solidFill>
                <a:srgbClr val="FF0000"/>
              </a:solidFill>
              <a:latin typeface="Arial"/>
              <a:cs typeface="Arial"/>
              <a:sym typeface="Arial"/>
            </a:endParaRPr>
          </a:p>
        </p:txBody>
      </p:sp>
      <p:sp>
        <p:nvSpPr>
          <p:cNvPr id="219" name="Google Shape;219;p22"/>
          <p:cNvSpPr/>
          <p:nvPr/>
        </p:nvSpPr>
        <p:spPr>
          <a:xfrm>
            <a:off x="4262217" y="2300300"/>
            <a:ext cx="4379600" cy="2533600"/>
          </a:xfrm>
          <a:prstGeom prst="rect">
            <a:avLst/>
          </a:prstGeom>
          <a:noFill/>
          <a:ln w="38100" cap="flat" cmpd="sng">
            <a:solidFill>
              <a:srgbClr val="38761D"/>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220" name="Google Shape;220;p22"/>
          <p:cNvSpPr/>
          <p:nvPr/>
        </p:nvSpPr>
        <p:spPr>
          <a:xfrm>
            <a:off x="312081" y="2325751"/>
            <a:ext cx="3770000" cy="2533600"/>
          </a:xfrm>
          <a:prstGeom prst="rect">
            <a:avLst/>
          </a:prstGeom>
          <a:noFill/>
          <a:ln w="38100" cap="flat" cmpd="sng">
            <a:solidFill>
              <a:srgbClr val="38761D"/>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221" name="Google Shape;221;p22"/>
          <p:cNvSpPr/>
          <p:nvPr/>
        </p:nvSpPr>
        <p:spPr>
          <a:xfrm>
            <a:off x="8715100" y="2264084"/>
            <a:ext cx="3454400" cy="2533600"/>
          </a:xfrm>
          <a:prstGeom prst="rect">
            <a:avLst/>
          </a:prstGeom>
          <a:noFill/>
          <a:ln w="38100" cap="flat" cmpd="sng">
            <a:solidFill>
              <a:srgbClr val="38761D"/>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222" name="Google Shape;222;p22"/>
          <p:cNvSpPr txBox="1"/>
          <p:nvPr/>
        </p:nvSpPr>
        <p:spPr>
          <a:xfrm>
            <a:off x="1444117" y="2288101"/>
            <a:ext cx="952800" cy="471948"/>
          </a:xfrm>
          <a:prstGeom prst="rect">
            <a:avLst/>
          </a:prstGeom>
          <a:solidFill>
            <a:srgbClr val="38761D"/>
          </a:solidFill>
          <a:ln>
            <a:noFill/>
          </a:ln>
        </p:spPr>
        <p:txBody>
          <a:bodyPr spcFirstLastPara="1" wrap="square" lIns="121900" tIns="121900" rIns="121900" bIns="121900" anchor="t" anchorCtr="0">
            <a:spAutoFit/>
          </a:bodyPr>
          <a:lstStyle/>
          <a:p>
            <a:pPr defTabSz="1219170">
              <a:buClr>
                <a:srgbClr val="000000"/>
              </a:buClr>
            </a:pPr>
            <a:r>
              <a:rPr kumimoji="0" lang="en-US" altLang="ja" sz="1467" b="1" kern="0">
                <a:solidFill>
                  <a:srgbClr val="FFFFFF"/>
                </a:solidFill>
                <a:latin typeface="Arial"/>
                <a:cs typeface="Arial"/>
                <a:sym typeface="Arial"/>
              </a:rPr>
              <a:t>1</a:t>
            </a:r>
            <a:r>
              <a:rPr kumimoji="0" lang="ja" altLang="en-US" sz="1467" b="1" kern="0">
                <a:solidFill>
                  <a:srgbClr val="FFFFFF"/>
                </a:solidFill>
                <a:latin typeface="Arial"/>
                <a:cs typeface="Arial"/>
                <a:sym typeface="Arial"/>
              </a:rPr>
              <a:t>年目</a:t>
            </a:r>
            <a:endParaRPr kumimoji="0" sz="1467" b="1" kern="0">
              <a:solidFill>
                <a:srgbClr val="FFFFFF"/>
              </a:solidFill>
              <a:latin typeface="Arial"/>
              <a:cs typeface="Arial"/>
              <a:sym typeface="Arial"/>
            </a:endParaRPr>
          </a:p>
        </p:txBody>
      </p:sp>
      <p:sp>
        <p:nvSpPr>
          <p:cNvPr id="223" name="Google Shape;223;p22"/>
          <p:cNvSpPr txBox="1"/>
          <p:nvPr/>
        </p:nvSpPr>
        <p:spPr>
          <a:xfrm>
            <a:off x="5562084" y="2335967"/>
            <a:ext cx="952800" cy="471948"/>
          </a:xfrm>
          <a:prstGeom prst="rect">
            <a:avLst/>
          </a:prstGeom>
          <a:solidFill>
            <a:srgbClr val="38761D"/>
          </a:solidFill>
          <a:ln>
            <a:noFill/>
          </a:ln>
        </p:spPr>
        <p:txBody>
          <a:bodyPr spcFirstLastPara="1" wrap="square" lIns="121900" tIns="121900" rIns="121900" bIns="121900" anchor="t" anchorCtr="0">
            <a:spAutoFit/>
          </a:bodyPr>
          <a:lstStyle/>
          <a:p>
            <a:pPr defTabSz="1219170">
              <a:buClr>
                <a:srgbClr val="000000"/>
              </a:buClr>
            </a:pPr>
            <a:r>
              <a:rPr kumimoji="0" lang="en-US" altLang="ja" sz="1467" b="1" kern="0">
                <a:solidFill>
                  <a:srgbClr val="FFFFFF"/>
                </a:solidFill>
                <a:latin typeface="Arial"/>
                <a:cs typeface="Arial"/>
                <a:sym typeface="Arial"/>
              </a:rPr>
              <a:t>2</a:t>
            </a:r>
            <a:r>
              <a:rPr kumimoji="0" lang="ja" altLang="en-US" sz="1467" b="1" kern="0">
                <a:solidFill>
                  <a:srgbClr val="FFFFFF"/>
                </a:solidFill>
                <a:latin typeface="Arial"/>
                <a:cs typeface="Arial"/>
                <a:sym typeface="Arial"/>
              </a:rPr>
              <a:t>年目</a:t>
            </a:r>
            <a:endParaRPr kumimoji="0" sz="1467" b="1" kern="0">
              <a:solidFill>
                <a:srgbClr val="FFFFFF"/>
              </a:solidFill>
              <a:latin typeface="Arial"/>
              <a:cs typeface="Arial"/>
              <a:sym typeface="Arial"/>
            </a:endParaRPr>
          </a:p>
        </p:txBody>
      </p:sp>
      <p:sp>
        <p:nvSpPr>
          <p:cNvPr id="224" name="Google Shape;224;p22"/>
          <p:cNvSpPr txBox="1"/>
          <p:nvPr/>
        </p:nvSpPr>
        <p:spPr>
          <a:xfrm>
            <a:off x="9356651" y="2341667"/>
            <a:ext cx="952800" cy="471948"/>
          </a:xfrm>
          <a:prstGeom prst="rect">
            <a:avLst/>
          </a:prstGeom>
          <a:solidFill>
            <a:srgbClr val="38761D"/>
          </a:solidFill>
          <a:ln>
            <a:noFill/>
          </a:ln>
        </p:spPr>
        <p:txBody>
          <a:bodyPr spcFirstLastPara="1" wrap="square" lIns="121900" tIns="121900" rIns="121900" bIns="121900" anchor="t" anchorCtr="0">
            <a:spAutoFit/>
          </a:bodyPr>
          <a:lstStyle/>
          <a:p>
            <a:pPr defTabSz="1219170">
              <a:buClr>
                <a:srgbClr val="000000"/>
              </a:buClr>
            </a:pPr>
            <a:r>
              <a:rPr kumimoji="0" lang="en-US" altLang="ja" sz="1467" b="1" kern="0">
                <a:solidFill>
                  <a:srgbClr val="FFFFFF"/>
                </a:solidFill>
                <a:latin typeface="Arial"/>
                <a:cs typeface="Arial"/>
                <a:sym typeface="Arial"/>
              </a:rPr>
              <a:t>3</a:t>
            </a:r>
            <a:r>
              <a:rPr kumimoji="0" lang="ja" altLang="en-US" sz="1467" b="1" kern="0">
                <a:solidFill>
                  <a:srgbClr val="FFFFFF"/>
                </a:solidFill>
                <a:latin typeface="Arial"/>
                <a:cs typeface="Arial"/>
                <a:sym typeface="Arial"/>
              </a:rPr>
              <a:t>年目</a:t>
            </a:r>
            <a:endParaRPr kumimoji="0" sz="1467" b="1" kern="0">
              <a:solidFill>
                <a:srgbClr val="FFFFFF"/>
              </a:solidFill>
              <a:latin typeface="Arial"/>
              <a:cs typeface="Arial"/>
              <a:sym typeface="Arial"/>
            </a:endParaRPr>
          </a:p>
        </p:txBody>
      </p:sp>
      <p:sp>
        <p:nvSpPr>
          <p:cNvPr id="225" name="Google Shape;225;p22"/>
          <p:cNvSpPr txBox="1"/>
          <p:nvPr/>
        </p:nvSpPr>
        <p:spPr>
          <a:xfrm>
            <a:off x="3832400" y="1434251"/>
            <a:ext cx="81672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dirty="0">
                <a:solidFill>
                  <a:srgbClr val="FF0000"/>
                </a:solidFill>
                <a:latin typeface="Arial"/>
                <a:cs typeface="Arial"/>
                <a:sym typeface="Arial"/>
              </a:rPr>
              <a:t>私たちは、 </a:t>
            </a:r>
            <a:r>
              <a:rPr kumimoji="0" lang="en-US" altLang="ja" sz="1467" b="1" kern="0" dirty="0">
                <a:solidFill>
                  <a:srgbClr val="FF0000"/>
                </a:solidFill>
                <a:latin typeface="Arial"/>
                <a:cs typeface="Arial"/>
                <a:sym typeface="Arial"/>
              </a:rPr>
              <a:t>2025</a:t>
            </a:r>
            <a:r>
              <a:rPr kumimoji="0" lang="ja" altLang="en-US" sz="1467" b="1" kern="0" dirty="0">
                <a:solidFill>
                  <a:srgbClr val="FF0000"/>
                </a:solidFill>
                <a:latin typeface="Arial"/>
                <a:cs typeface="Arial"/>
                <a:sym typeface="Arial"/>
              </a:rPr>
              <a:t>年</a:t>
            </a:r>
            <a:r>
              <a:rPr kumimoji="0" lang="en-US" altLang="ja" sz="1467" b="1" kern="0" dirty="0">
                <a:solidFill>
                  <a:srgbClr val="FF0000"/>
                </a:solidFill>
                <a:latin typeface="Arial"/>
                <a:cs typeface="Arial"/>
                <a:sym typeface="Arial"/>
              </a:rPr>
              <a:t>/3</a:t>
            </a:r>
            <a:r>
              <a:rPr kumimoji="0" lang="ja" altLang="en-US" sz="1467" b="1" kern="0" dirty="0">
                <a:solidFill>
                  <a:srgbClr val="FF0000"/>
                </a:solidFill>
                <a:latin typeface="Arial"/>
                <a:cs typeface="Arial"/>
                <a:sym typeface="Arial"/>
              </a:rPr>
              <a:t>月に、誰が（対象領域が）どんな状態なっていることを目指しますか？</a:t>
            </a:r>
            <a:endParaRPr kumimoji="0" sz="1467" b="1" kern="0" dirty="0">
              <a:solidFill>
                <a:srgbClr val="FF0000"/>
              </a:solidFill>
              <a:latin typeface="Arial"/>
              <a:cs typeface="Arial"/>
              <a:sym typeface="Arial"/>
            </a:endParaRPr>
          </a:p>
        </p:txBody>
      </p:sp>
      <p:sp>
        <p:nvSpPr>
          <p:cNvPr id="226" name="Google Shape;226;p22"/>
          <p:cNvSpPr txBox="1"/>
          <p:nvPr/>
        </p:nvSpPr>
        <p:spPr>
          <a:xfrm>
            <a:off x="3832400" y="1925617"/>
            <a:ext cx="81672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dirty="0">
                <a:solidFill>
                  <a:srgbClr val="FF0000"/>
                </a:solidFill>
                <a:latin typeface="Arial"/>
                <a:cs typeface="Arial"/>
                <a:sym typeface="Arial"/>
              </a:rPr>
              <a:t>私たちは、 </a:t>
            </a:r>
            <a:r>
              <a:rPr kumimoji="0" lang="en-US" altLang="ja" sz="1467" b="1" kern="0" dirty="0">
                <a:solidFill>
                  <a:srgbClr val="FF0000"/>
                </a:solidFill>
                <a:latin typeface="Arial"/>
                <a:cs typeface="Arial"/>
                <a:sym typeface="Arial"/>
              </a:rPr>
              <a:t>2024</a:t>
            </a:r>
            <a:r>
              <a:rPr kumimoji="0" lang="ja" altLang="en-US" sz="1467" b="1" kern="0" dirty="0">
                <a:solidFill>
                  <a:srgbClr val="FF0000"/>
                </a:solidFill>
                <a:latin typeface="Arial"/>
                <a:cs typeface="Arial"/>
                <a:sym typeface="Arial"/>
              </a:rPr>
              <a:t>年</a:t>
            </a:r>
            <a:r>
              <a:rPr kumimoji="0" lang="en-US" altLang="ja" sz="1467" b="1" kern="0" dirty="0">
                <a:solidFill>
                  <a:srgbClr val="FF0000"/>
                </a:solidFill>
                <a:latin typeface="Arial"/>
                <a:cs typeface="Arial"/>
                <a:sym typeface="Arial"/>
              </a:rPr>
              <a:t>/3</a:t>
            </a:r>
            <a:r>
              <a:rPr kumimoji="0" lang="ja" altLang="en-US" sz="1467" b="1" kern="0" dirty="0">
                <a:solidFill>
                  <a:srgbClr val="FF0000"/>
                </a:solidFill>
                <a:latin typeface="Arial"/>
                <a:cs typeface="Arial"/>
                <a:sym typeface="Arial"/>
              </a:rPr>
              <a:t>月に、誰が（対象領域が）どんな状態なっていることを目指しますか？</a:t>
            </a:r>
            <a:endParaRPr kumimoji="0" sz="1467" b="1" kern="0" dirty="0">
              <a:solidFill>
                <a:srgbClr val="FF0000"/>
              </a:solidFill>
              <a:latin typeface="Arial"/>
              <a:cs typeface="Arial"/>
              <a:sym typeface="Arial"/>
            </a:endParaRPr>
          </a:p>
        </p:txBody>
      </p:sp>
      <p:sp>
        <p:nvSpPr>
          <p:cNvPr id="227" name="Google Shape;227;p22"/>
          <p:cNvSpPr txBox="1"/>
          <p:nvPr/>
        </p:nvSpPr>
        <p:spPr>
          <a:xfrm>
            <a:off x="331600" y="1191701"/>
            <a:ext cx="3336400" cy="923482"/>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dirty="0">
                <a:solidFill>
                  <a:srgbClr val="FF0000"/>
                </a:solidFill>
                <a:latin typeface="Arial"/>
                <a:cs typeface="Arial"/>
                <a:sym typeface="Arial"/>
              </a:rPr>
              <a:t>私たちは、 </a:t>
            </a:r>
            <a:r>
              <a:rPr kumimoji="0" lang="en-US" altLang="ja" sz="1467" b="1" kern="0" dirty="0">
                <a:solidFill>
                  <a:srgbClr val="FF0000"/>
                </a:solidFill>
                <a:latin typeface="Arial"/>
                <a:cs typeface="Arial"/>
                <a:sym typeface="Arial"/>
              </a:rPr>
              <a:t>2026</a:t>
            </a:r>
            <a:r>
              <a:rPr kumimoji="0" lang="ja" altLang="en-US" sz="1467" b="1" kern="0" dirty="0">
                <a:solidFill>
                  <a:srgbClr val="FF0000"/>
                </a:solidFill>
                <a:latin typeface="Arial"/>
                <a:cs typeface="Arial"/>
                <a:sym typeface="Arial"/>
              </a:rPr>
              <a:t>年</a:t>
            </a:r>
            <a:r>
              <a:rPr kumimoji="0" lang="en-US" altLang="ja" sz="1467" b="1" kern="0" dirty="0">
                <a:solidFill>
                  <a:srgbClr val="FF0000"/>
                </a:solidFill>
                <a:latin typeface="Arial"/>
                <a:cs typeface="Arial"/>
                <a:sym typeface="Arial"/>
              </a:rPr>
              <a:t>/3</a:t>
            </a:r>
            <a:r>
              <a:rPr kumimoji="0" lang="ja" altLang="en-US" sz="1467" b="1" kern="0" dirty="0">
                <a:solidFill>
                  <a:srgbClr val="FF0000"/>
                </a:solidFill>
                <a:latin typeface="Arial"/>
                <a:cs typeface="Arial"/>
                <a:sym typeface="Arial"/>
              </a:rPr>
              <a:t>月に誰が（対象領域が）どんな状態なっていることを目指しますか？</a:t>
            </a:r>
            <a:endParaRPr kumimoji="0" sz="1467" b="1" kern="0" dirty="0">
              <a:solidFill>
                <a:srgbClr val="FF0000"/>
              </a:solidFill>
              <a:latin typeface="Arial"/>
              <a:cs typeface="Arial"/>
              <a:sym typeface="Arial"/>
            </a:endParaRPr>
          </a:p>
        </p:txBody>
      </p:sp>
      <p:sp>
        <p:nvSpPr>
          <p:cNvPr id="228" name="Google Shape;228;p22"/>
          <p:cNvSpPr/>
          <p:nvPr/>
        </p:nvSpPr>
        <p:spPr>
          <a:xfrm>
            <a:off x="373667" y="6023533"/>
            <a:ext cx="10426400" cy="720000"/>
          </a:xfrm>
          <a:prstGeom prst="foldedCorner">
            <a:avLst>
              <a:gd name="adj" fmla="val 16667"/>
            </a:avLst>
          </a:prstGeom>
          <a:solidFill>
            <a:srgbClr val="FFF2CC"/>
          </a:solidFill>
          <a:ln>
            <a:noFill/>
          </a:ln>
        </p:spPr>
        <p:txBody>
          <a:bodyPr spcFirstLastPara="1" wrap="square" lIns="91433" tIns="45700" rIns="91433" bIns="45700" anchor="ctr" anchorCtr="0">
            <a:noAutofit/>
          </a:bodyPr>
          <a:lstStyle/>
          <a:p>
            <a:pPr algn="ctr" defTabSz="1219170">
              <a:buClr>
                <a:srgbClr val="000000"/>
              </a:buClr>
            </a:pPr>
            <a:endParaRPr kumimoji="0" sz="1200" b="1" kern="0">
              <a:solidFill>
                <a:srgbClr val="000000"/>
              </a:solidFill>
              <a:latin typeface="Arial"/>
              <a:cs typeface="Arial"/>
              <a:sym typeface="Arial"/>
            </a:endParaRPr>
          </a:p>
        </p:txBody>
      </p:sp>
      <p:sp>
        <p:nvSpPr>
          <p:cNvPr id="229" name="Google Shape;229;p22"/>
          <p:cNvSpPr/>
          <p:nvPr/>
        </p:nvSpPr>
        <p:spPr>
          <a:xfrm>
            <a:off x="5622767" y="4945100"/>
            <a:ext cx="5177200" cy="1012400"/>
          </a:xfrm>
          <a:prstGeom prst="foldedCorner">
            <a:avLst>
              <a:gd name="adj" fmla="val 16667"/>
            </a:avLst>
          </a:prstGeom>
          <a:solidFill>
            <a:srgbClr val="9FC5E8"/>
          </a:solidFill>
          <a:ln>
            <a:noFill/>
          </a:ln>
        </p:spPr>
        <p:txBody>
          <a:bodyPr spcFirstLastPara="1" wrap="square" lIns="91433" tIns="45700" rIns="91433" bIns="45700" anchor="ctr" anchorCtr="0">
            <a:noAutofit/>
          </a:bodyPr>
          <a:lstStyle/>
          <a:p>
            <a:pPr algn="ctr" defTabSz="1219170">
              <a:buClr>
                <a:srgbClr val="000000"/>
              </a:buClr>
            </a:pPr>
            <a:endParaRPr kumimoji="0" sz="1200" kern="0">
              <a:solidFill>
                <a:srgbClr val="000000"/>
              </a:solidFill>
              <a:latin typeface="Arial"/>
              <a:cs typeface="Arial"/>
              <a:sym typeface="Arial"/>
            </a:endParaRPr>
          </a:p>
        </p:txBody>
      </p:sp>
      <p:grpSp>
        <p:nvGrpSpPr>
          <p:cNvPr id="230" name="Google Shape;230;p22"/>
          <p:cNvGrpSpPr/>
          <p:nvPr/>
        </p:nvGrpSpPr>
        <p:grpSpPr>
          <a:xfrm>
            <a:off x="11069133" y="5057667"/>
            <a:ext cx="1034401" cy="1479667"/>
            <a:chOff x="8301849" y="3793250"/>
            <a:chExt cx="775801" cy="1109750"/>
          </a:xfrm>
        </p:grpSpPr>
        <p:sp>
          <p:nvSpPr>
            <p:cNvPr id="231" name="Google Shape;231;p22"/>
            <p:cNvSpPr/>
            <p:nvPr/>
          </p:nvSpPr>
          <p:spPr>
            <a:xfrm>
              <a:off x="8301850" y="3793250"/>
              <a:ext cx="775800" cy="3102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r>
                <a:rPr kumimoji="0" lang="ja" altLang="en-US" sz="1067" b="1" kern="0">
                  <a:solidFill>
                    <a:srgbClr val="000000"/>
                  </a:solidFill>
                  <a:latin typeface="Arial"/>
                  <a:ea typeface="Arial"/>
                  <a:cs typeface="Arial"/>
                  <a:sym typeface="Arial"/>
                </a:rPr>
                <a:t>アウトカム</a:t>
              </a:r>
              <a:endParaRPr kumimoji="0" sz="1067" b="1" kern="0">
                <a:solidFill>
                  <a:srgbClr val="000000"/>
                </a:solidFill>
                <a:latin typeface="Arial"/>
                <a:ea typeface="Arial"/>
                <a:cs typeface="Arial"/>
                <a:sym typeface="Arial"/>
              </a:endParaRPr>
            </a:p>
            <a:p>
              <a:pPr algn="ctr" defTabSz="1219170">
                <a:buClr>
                  <a:srgbClr val="000000"/>
                </a:buClr>
              </a:pPr>
              <a:r>
                <a:rPr kumimoji="0" lang="ja" altLang="en-US" sz="1067" b="1" kern="0">
                  <a:solidFill>
                    <a:srgbClr val="000000"/>
                  </a:solidFill>
                  <a:latin typeface="Arial"/>
                  <a:ea typeface="Arial"/>
                  <a:cs typeface="Arial"/>
                  <a:sym typeface="Arial"/>
                </a:rPr>
                <a:t>（成果）</a:t>
              </a:r>
              <a:endParaRPr kumimoji="0" sz="1067" b="1" kern="0">
                <a:solidFill>
                  <a:srgbClr val="000000"/>
                </a:solidFill>
                <a:latin typeface="Arial"/>
                <a:ea typeface="Arial"/>
                <a:cs typeface="Arial"/>
                <a:sym typeface="Arial"/>
              </a:endParaRPr>
            </a:p>
          </p:txBody>
        </p:sp>
        <p:sp>
          <p:nvSpPr>
            <p:cNvPr id="232" name="Google Shape;232;p22"/>
            <p:cNvSpPr/>
            <p:nvPr/>
          </p:nvSpPr>
          <p:spPr>
            <a:xfrm>
              <a:off x="8301850" y="4509700"/>
              <a:ext cx="775800" cy="166800"/>
            </a:xfrm>
            <a:prstGeom prst="foldedCorner">
              <a:avLst>
                <a:gd name="adj" fmla="val 16667"/>
              </a:avLst>
            </a:prstGeom>
            <a:solidFill>
              <a:srgbClr val="E1EFD8"/>
            </a:solidFill>
            <a:ln>
              <a:noFill/>
            </a:ln>
          </p:spPr>
          <p:txBody>
            <a:bodyPr spcFirstLastPara="1" wrap="square" lIns="91433" tIns="45700" rIns="91433" bIns="45700" anchor="ctr" anchorCtr="0">
              <a:noAutofit/>
            </a:bodyPr>
            <a:lstStyle/>
            <a:p>
              <a:pPr algn="ctr" defTabSz="1219170">
                <a:buClr>
                  <a:srgbClr val="000000"/>
                </a:buClr>
              </a:pPr>
              <a:r>
                <a:rPr kumimoji="0" lang="ja" altLang="en-US" sz="1067" b="1" kern="0">
                  <a:solidFill>
                    <a:srgbClr val="000000"/>
                  </a:solidFill>
                  <a:latin typeface="Arial"/>
                  <a:ea typeface="Arial"/>
                  <a:cs typeface="Arial"/>
                  <a:sym typeface="Arial"/>
                </a:rPr>
                <a:t>活動</a:t>
              </a:r>
              <a:endParaRPr kumimoji="0" sz="1067" b="1" kern="0">
                <a:solidFill>
                  <a:srgbClr val="000000"/>
                </a:solidFill>
                <a:latin typeface="Arial"/>
                <a:ea typeface="Arial"/>
                <a:cs typeface="Arial"/>
                <a:sym typeface="Arial"/>
              </a:endParaRPr>
            </a:p>
          </p:txBody>
        </p:sp>
        <p:sp>
          <p:nvSpPr>
            <p:cNvPr id="233" name="Google Shape;233;p22"/>
            <p:cNvSpPr/>
            <p:nvPr/>
          </p:nvSpPr>
          <p:spPr>
            <a:xfrm>
              <a:off x="8301850" y="4672300"/>
              <a:ext cx="775800" cy="230700"/>
            </a:xfrm>
            <a:prstGeom prst="foldedCorner">
              <a:avLst>
                <a:gd name="adj" fmla="val 16667"/>
              </a:avLst>
            </a:prstGeom>
            <a:solidFill>
              <a:srgbClr val="FFF2CC"/>
            </a:solidFill>
            <a:ln>
              <a:noFill/>
            </a:ln>
          </p:spPr>
          <p:txBody>
            <a:bodyPr spcFirstLastPara="1" wrap="square" lIns="91433" tIns="45700" rIns="91433" bIns="45700" anchor="ctr" anchorCtr="0">
              <a:noAutofit/>
            </a:bodyPr>
            <a:lstStyle/>
            <a:p>
              <a:pPr algn="ctr" defTabSz="1219170">
                <a:buClr>
                  <a:srgbClr val="000000"/>
                </a:buClr>
              </a:pPr>
              <a:r>
                <a:rPr kumimoji="0" lang="ja" altLang="en-US" sz="1067" b="1" kern="0">
                  <a:solidFill>
                    <a:srgbClr val="000000"/>
                  </a:solidFill>
                  <a:latin typeface="Arial"/>
                  <a:cs typeface="Arial"/>
                  <a:sym typeface="Arial"/>
                </a:rPr>
                <a:t>課題</a:t>
              </a:r>
              <a:endParaRPr kumimoji="0" sz="1067" b="1" kern="0">
                <a:solidFill>
                  <a:srgbClr val="000000"/>
                </a:solidFill>
                <a:latin typeface="Arial"/>
                <a:ea typeface="Arial"/>
                <a:cs typeface="Arial"/>
                <a:sym typeface="Arial"/>
              </a:endParaRPr>
            </a:p>
          </p:txBody>
        </p:sp>
        <p:sp>
          <p:nvSpPr>
            <p:cNvPr id="234" name="Google Shape;234;p22"/>
            <p:cNvSpPr/>
            <p:nvPr/>
          </p:nvSpPr>
          <p:spPr>
            <a:xfrm>
              <a:off x="8301849" y="4157775"/>
              <a:ext cx="775800" cy="297600"/>
            </a:xfrm>
            <a:prstGeom prst="foldedCorner">
              <a:avLst>
                <a:gd name="adj" fmla="val 16667"/>
              </a:avLst>
            </a:prstGeom>
            <a:solidFill>
              <a:srgbClr val="B6D7A8"/>
            </a:solidFill>
            <a:ln>
              <a:noFill/>
            </a:ln>
          </p:spPr>
          <p:txBody>
            <a:bodyPr spcFirstLastPara="1" wrap="square" lIns="91433" tIns="45700" rIns="91433" bIns="45700" anchor="ctr" anchorCtr="0">
              <a:noAutofit/>
            </a:bodyPr>
            <a:lstStyle/>
            <a:p>
              <a:pPr defTabSz="1219170">
                <a:buClr>
                  <a:srgbClr val="000000"/>
                </a:buClr>
              </a:pPr>
              <a:endParaRPr kumimoji="0" sz="1067" b="1" kern="0" dirty="0">
                <a:solidFill>
                  <a:srgbClr val="000000"/>
                </a:solidFill>
                <a:latin typeface="Arial"/>
                <a:ea typeface="Arial"/>
                <a:cs typeface="Arial"/>
                <a:sym typeface="Arial"/>
              </a:endParaRPr>
            </a:p>
            <a:p>
              <a:pPr algn="ctr" defTabSz="1219170">
                <a:buClr>
                  <a:srgbClr val="000000"/>
                </a:buClr>
              </a:pPr>
              <a:r>
                <a:rPr kumimoji="0" lang="ja" altLang="en-US" sz="1067" b="1" kern="0" dirty="0">
                  <a:solidFill>
                    <a:srgbClr val="000000"/>
                  </a:solidFill>
                  <a:latin typeface="Arial"/>
                  <a:ea typeface="Arial"/>
                  <a:cs typeface="Arial"/>
                  <a:sym typeface="Arial"/>
                </a:rPr>
                <a:t>アウトプット</a:t>
              </a:r>
              <a:endParaRPr kumimoji="0" sz="1067" b="1" kern="0" dirty="0">
                <a:solidFill>
                  <a:srgbClr val="000000"/>
                </a:solidFill>
                <a:latin typeface="Arial"/>
                <a:ea typeface="Arial"/>
                <a:cs typeface="Arial"/>
                <a:sym typeface="Arial"/>
              </a:endParaRPr>
            </a:p>
            <a:p>
              <a:pPr algn="ctr" defTabSz="1219170">
                <a:buClr>
                  <a:srgbClr val="000000"/>
                </a:buClr>
              </a:pPr>
              <a:r>
                <a:rPr kumimoji="0" lang="en-US" altLang="ja" sz="1067" b="1" kern="0" dirty="0">
                  <a:solidFill>
                    <a:srgbClr val="000000"/>
                  </a:solidFill>
                  <a:latin typeface="Arial"/>
                  <a:cs typeface="Arial"/>
                  <a:sym typeface="Arial"/>
                </a:rPr>
                <a:t>(</a:t>
              </a:r>
              <a:r>
                <a:rPr kumimoji="0" lang="ja" altLang="en-US" sz="1067" b="1" kern="0" dirty="0">
                  <a:solidFill>
                    <a:srgbClr val="000000"/>
                  </a:solidFill>
                  <a:latin typeface="Arial"/>
                  <a:cs typeface="Arial"/>
                  <a:sym typeface="Arial"/>
                </a:rPr>
                <a:t>結果</a:t>
              </a:r>
              <a:r>
                <a:rPr kumimoji="0" lang="en-US" altLang="ja" sz="1067" b="1" kern="0" dirty="0">
                  <a:solidFill>
                    <a:srgbClr val="000000"/>
                  </a:solidFill>
                  <a:latin typeface="Arial"/>
                  <a:cs typeface="Arial"/>
                  <a:sym typeface="Arial"/>
                </a:rPr>
                <a:t>)</a:t>
              </a:r>
              <a:endParaRPr kumimoji="0" sz="1067" b="1" kern="0" dirty="0">
                <a:solidFill>
                  <a:srgbClr val="000000"/>
                </a:solidFill>
                <a:latin typeface="Arial"/>
                <a:cs typeface="Arial"/>
                <a:sym typeface="Arial"/>
              </a:endParaRPr>
            </a:p>
          </p:txBody>
        </p:sp>
      </p:grpSp>
      <p:sp>
        <p:nvSpPr>
          <p:cNvPr id="235" name="Google Shape;235;p22"/>
          <p:cNvSpPr/>
          <p:nvPr/>
        </p:nvSpPr>
        <p:spPr>
          <a:xfrm>
            <a:off x="10974433" y="4981967"/>
            <a:ext cx="1152000" cy="1741600"/>
          </a:xfrm>
          <a:prstGeom prst="roundRect">
            <a:avLst>
              <a:gd name="adj" fmla="val 4955"/>
            </a:avLst>
          </a:prstGeom>
          <a:noFill/>
          <a:ln w="28575" cap="flat" cmpd="sng">
            <a:solidFill>
              <a:srgbClr val="3F3F3F"/>
            </a:solidFill>
            <a:prstDash val="dash"/>
            <a:miter lim="800000"/>
            <a:headEnd type="none" w="sm" len="sm"/>
            <a:tailEnd type="none" w="sm" len="sm"/>
          </a:ln>
        </p:spPr>
        <p:txBody>
          <a:bodyPr spcFirstLastPara="1" wrap="square" lIns="91433" tIns="45700" rIns="91433" bIns="45700" anchor="ctr" anchorCtr="0">
            <a:noAutofit/>
          </a:bodyPr>
          <a:lstStyle/>
          <a:p>
            <a:pPr defTabSz="1219170">
              <a:buClr>
                <a:srgbClr val="000000"/>
              </a:buClr>
            </a:pPr>
            <a:endParaRPr kumimoji="0" sz="1867" b="1" kern="0">
              <a:solidFill>
                <a:srgbClr val="FFFFFF"/>
              </a:solidFill>
              <a:latin typeface="Arial"/>
              <a:cs typeface="Arial"/>
              <a:sym typeface="Arial"/>
            </a:endParaRPr>
          </a:p>
        </p:txBody>
      </p:sp>
      <p:sp>
        <p:nvSpPr>
          <p:cNvPr id="236" name="Google Shape;236;p22"/>
          <p:cNvSpPr txBox="1"/>
          <p:nvPr/>
        </p:nvSpPr>
        <p:spPr>
          <a:xfrm>
            <a:off x="607267" y="5155500"/>
            <a:ext cx="17168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000000"/>
                </a:solidFill>
                <a:latin typeface="Arial"/>
                <a:cs typeface="Arial"/>
                <a:sym typeface="Arial"/>
              </a:rPr>
              <a:t>原因・解決方法</a:t>
            </a:r>
            <a:endParaRPr kumimoji="0" sz="1467" b="1" kern="0">
              <a:solidFill>
                <a:srgbClr val="000000"/>
              </a:solidFill>
              <a:latin typeface="Arial"/>
              <a:cs typeface="Arial"/>
              <a:sym typeface="Arial"/>
            </a:endParaRPr>
          </a:p>
        </p:txBody>
      </p:sp>
      <p:sp>
        <p:nvSpPr>
          <p:cNvPr id="237" name="Google Shape;237;p22"/>
          <p:cNvSpPr txBox="1"/>
          <p:nvPr/>
        </p:nvSpPr>
        <p:spPr>
          <a:xfrm>
            <a:off x="5839900" y="5215300"/>
            <a:ext cx="4752000" cy="697715"/>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dirty="0">
                <a:solidFill>
                  <a:srgbClr val="FF0000"/>
                </a:solidFill>
                <a:latin typeface="Arial"/>
                <a:cs typeface="Arial"/>
                <a:sym typeface="Arial"/>
              </a:rPr>
              <a:t>課題に対し</a:t>
            </a:r>
            <a:r>
              <a:rPr kumimoji="0" lang="ja-JP" altLang="en-US" sz="1467" b="1" kern="0" dirty="0" err="1">
                <a:solidFill>
                  <a:srgbClr val="FF0000"/>
                </a:solidFill>
                <a:latin typeface="Arial"/>
                <a:cs typeface="Arial"/>
                <a:sym typeface="Arial"/>
              </a:rPr>
              <a:t>、</a:t>
            </a:r>
            <a:r>
              <a:rPr kumimoji="0" lang="ja-JP" altLang="en-US" sz="1467" b="1" kern="0" dirty="0">
                <a:solidFill>
                  <a:srgbClr val="FF0000"/>
                </a:solidFill>
                <a:latin typeface="Arial"/>
                <a:cs typeface="Arial"/>
                <a:sym typeface="Arial"/>
              </a:rPr>
              <a:t>現状で民間・</a:t>
            </a:r>
            <a:r>
              <a:rPr kumimoji="0" lang="ja" altLang="en-US" sz="1467" b="1" kern="0" dirty="0">
                <a:solidFill>
                  <a:srgbClr val="FF0000"/>
                </a:solidFill>
                <a:latin typeface="Arial"/>
                <a:cs typeface="Arial"/>
                <a:sym typeface="Arial"/>
              </a:rPr>
              <a:t>行政等はどんな取り組みをしていますか？</a:t>
            </a:r>
            <a:endParaRPr kumimoji="0" sz="1467" b="1" kern="0" dirty="0">
              <a:solidFill>
                <a:srgbClr val="FF0000"/>
              </a:solidFill>
              <a:latin typeface="Arial"/>
              <a:cs typeface="Arial"/>
              <a:sym typeface="Arial"/>
            </a:endParaRPr>
          </a:p>
        </p:txBody>
      </p:sp>
      <p:sp>
        <p:nvSpPr>
          <p:cNvPr id="238" name="Google Shape;238;p22"/>
          <p:cNvSpPr/>
          <p:nvPr/>
        </p:nvSpPr>
        <p:spPr>
          <a:xfrm>
            <a:off x="353500" y="4941067"/>
            <a:ext cx="5094800" cy="1012400"/>
          </a:xfrm>
          <a:prstGeom prst="foldedCorner">
            <a:avLst>
              <a:gd name="adj" fmla="val 16667"/>
            </a:avLst>
          </a:prstGeom>
          <a:solidFill>
            <a:srgbClr val="CFE2F3"/>
          </a:solidFill>
          <a:ln>
            <a:noFill/>
          </a:ln>
        </p:spPr>
        <p:txBody>
          <a:bodyPr spcFirstLastPara="1" wrap="square" lIns="91433" tIns="45700" rIns="91433" bIns="45700" anchor="ctr" anchorCtr="0">
            <a:noAutofit/>
          </a:bodyPr>
          <a:lstStyle/>
          <a:p>
            <a:pPr algn="ctr" defTabSz="1219170">
              <a:buClr>
                <a:srgbClr val="000000"/>
              </a:buClr>
            </a:pPr>
            <a:endParaRPr kumimoji="0" sz="1200" b="1" kern="0">
              <a:solidFill>
                <a:srgbClr val="000000"/>
              </a:solidFill>
              <a:latin typeface="Arial"/>
              <a:cs typeface="Arial"/>
              <a:sym typeface="Arial"/>
            </a:endParaRPr>
          </a:p>
        </p:txBody>
      </p:sp>
      <p:sp>
        <p:nvSpPr>
          <p:cNvPr id="239" name="Google Shape;239;p22"/>
          <p:cNvSpPr txBox="1"/>
          <p:nvPr/>
        </p:nvSpPr>
        <p:spPr>
          <a:xfrm>
            <a:off x="1272500" y="6149917"/>
            <a:ext cx="88416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FF0000"/>
                </a:solidFill>
                <a:latin typeface="Arial"/>
                <a:cs typeface="Arial"/>
                <a:sym typeface="Arial"/>
              </a:rPr>
              <a:t>私ちは、どんな課題に向き合いますか？（どんな課題の解決を当該事業の対象としていますか？）</a:t>
            </a:r>
            <a:endParaRPr kumimoji="0" sz="1467" b="1" kern="0">
              <a:solidFill>
                <a:srgbClr val="FF0000"/>
              </a:solidFill>
              <a:latin typeface="Arial"/>
              <a:cs typeface="Arial"/>
              <a:sym typeface="Arial"/>
            </a:endParaRPr>
          </a:p>
        </p:txBody>
      </p:sp>
      <p:sp>
        <p:nvSpPr>
          <p:cNvPr id="240" name="Google Shape;240;p22"/>
          <p:cNvSpPr txBox="1"/>
          <p:nvPr/>
        </p:nvSpPr>
        <p:spPr>
          <a:xfrm>
            <a:off x="601600" y="5092651"/>
            <a:ext cx="4752000" cy="697715"/>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FF0000"/>
                </a:solidFill>
                <a:latin typeface="Arial"/>
                <a:cs typeface="Arial"/>
                <a:sym typeface="Arial"/>
              </a:rPr>
              <a:t>課題生み出す原因は何ですか？</a:t>
            </a:r>
            <a:endParaRPr kumimoji="0" sz="1467" b="1" kern="0">
              <a:solidFill>
                <a:srgbClr val="FF0000"/>
              </a:solidFill>
              <a:latin typeface="Arial"/>
              <a:cs typeface="Arial"/>
              <a:sym typeface="Arial"/>
            </a:endParaRPr>
          </a:p>
          <a:p>
            <a:pPr defTabSz="1219170">
              <a:buClr>
                <a:srgbClr val="000000"/>
              </a:buClr>
            </a:pPr>
            <a:r>
              <a:rPr kumimoji="0" lang="ja" altLang="en-US" sz="1467" b="1" kern="0">
                <a:solidFill>
                  <a:srgbClr val="FF0000"/>
                </a:solidFill>
                <a:latin typeface="Arial"/>
                <a:cs typeface="Arial"/>
                <a:sym typeface="Arial"/>
              </a:rPr>
              <a:t>どうやって解決しますか？</a:t>
            </a:r>
            <a:endParaRPr kumimoji="0" sz="1467" b="1" kern="0">
              <a:solidFill>
                <a:srgbClr val="FF0000"/>
              </a:solidFill>
              <a:latin typeface="Arial"/>
              <a:cs typeface="Arial"/>
              <a:sym typeface="Arial"/>
            </a:endParaRPr>
          </a:p>
        </p:txBody>
      </p:sp>
      <p:sp>
        <p:nvSpPr>
          <p:cNvPr id="60" name="Google Shape;400;p26"/>
          <p:cNvSpPr txBox="1"/>
          <p:nvPr/>
        </p:nvSpPr>
        <p:spPr>
          <a:xfrm>
            <a:off x="110608" y="425496"/>
            <a:ext cx="1963049" cy="533504"/>
          </a:xfrm>
          <a:prstGeom prst="rect">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t" anchorCtr="0">
            <a:spAutoFit/>
          </a:bodyPr>
          <a:lstStyle/>
          <a:p>
            <a:pPr defTabSz="1219170">
              <a:buClr>
                <a:srgbClr val="000000"/>
              </a:buClr>
            </a:pPr>
            <a:r>
              <a:rPr kumimoji="0" lang="ja-JP" altLang="en-US" sz="1867" kern="0" dirty="0">
                <a:solidFill>
                  <a:srgbClr val="000000"/>
                </a:solidFill>
                <a:latin typeface="Arial"/>
                <a:cs typeface="Arial"/>
                <a:sym typeface="Arial"/>
              </a:rPr>
              <a:t>記載時の考え方</a:t>
            </a:r>
            <a:endParaRPr kumimoji="0" sz="1867" kern="0" dirty="0">
              <a:solidFill>
                <a:srgbClr val="000000"/>
              </a:solidFill>
              <a:latin typeface="Arial"/>
              <a:cs typeface="Arial"/>
              <a:sym typeface="Arial"/>
            </a:endParaRPr>
          </a:p>
        </p:txBody>
      </p:sp>
      <p:sp>
        <p:nvSpPr>
          <p:cNvPr id="3" name="テキスト ボックス 2">
            <a:extLst>
              <a:ext uri="{FF2B5EF4-FFF2-40B4-BE49-F238E27FC236}">
                <a16:creationId xmlns:a16="http://schemas.microsoft.com/office/drawing/2014/main" id="{0406A72B-1798-89E9-223E-0CCEEC8537A8}"/>
              </a:ext>
            </a:extLst>
          </p:cNvPr>
          <p:cNvSpPr txBox="1"/>
          <p:nvPr/>
        </p:nvSpPr>
        <p:spPr>
          <a:xfrm>
            <a:off x="-67260" y="34471"/>
            <a:ext cx="2422458" cy="276999"/>
          </a:xfrm>
          <a:prstGeom prst="rect">
            <a:avLst/>
          </a:prstGeom>
          <a:noFill/>
        </p:spPr>
        <p:txBody>
          <a:bodyPr wrap="none" rtlCol="0">
            <a:spAutoFit/>
          </a:bodyPr>
          <a:lstStyle/>
          <a:p>
            <a:r>
              <a:rPr lang="ja-JP" altLang="en-US" sz="1200" dirty="0">
                <a:solidFill>
                  <a:schemeClr val="bg2">
                    <a:lumMod val="60000"/>
                    <a:lumOff val="40000"/>
                  </a:schemeClr>
                </a:solidFill>
                <a:latin typeface="游ゴシック" panose="020B0400000000000000" pitchFamily="50" charset="-128"/>
                <a:ea typeface="游ゴシック" panose="020B0400000000000000" pitchFamily="50" charset="-128"/>
              </a:rPr>
              <a:t>（様式</a:t>
            </a:r>
            <a:r>
              <a:rPr lang="en-US" altLang="ja-JP" sz="1200" dirty="0">
                <a:solidFill>
                  <a:schemeClr val="bg2">
                    <a:lumMod val="60000"/>
                    <a:lumOff val="40000"/>
                  </a:schemeClr>
                </a:solidFill>
                <a:latin typeface="游ゴシック" panose="020B0400000000000000" pitchFamily="50" charset="-128"/>
                <a:ea typeface="游ゴシック" panose="020B0400000000000000" pitchFamily="50" charset="-128"/>
              </a:rPr>
              <a:t>3-2</a:t>
            </a:r>
            <a:r>
              <a:rPr lang="ja-JP" altLang="en-US" sz="1200" dirty="0">
                <a:solidFill>
                  <a:schemeClr val="bg2">
                    <a:lumMod val="60000"/>
                    <a:lumOff val="40000"/>
                  </a:schemeClr>
                </a:solidFill>
                <a:latin typeface="游ゴシック" panose="020B0400000000000000" pitchFamily="50" charset="-128"/>
                <a:ea typeface="游ゴシック" panose="020B0400000000000000" pitchFamily="50" charset="-128"/>
              </a:rPr>
              <a:t>）事業計画書補足資料</a:t>
            </a:r>
            <a:endParaRPr lang="en-US" altLang="ja-JP" sz="1200" dirty="0">
              <a:solidFill>
                <a:schemeClr val="bg2">
                  <a:lumMod val="60000"/>
                  <a:lumOff val="40000"/>
                </a:schemeClr>
              </a:solidFill>
              <a:latin typeface="游ゴシック" panose="020B0400000000000000" pitchFamily="50" charset="-128"/>
              <a:ea typeface="游ゴシック" panose="020B0400000000000000" pitchFamily="50" charset="-128"/>
            </a:endParaRPr>
          </a:p>
        </p:txBody>
      </p:sp>
    </p:spTree>
    <p:extLst>
      <p:ext uri="{BB962C8B-B14F-4D97-AF65-F5344CB8AC3E}">
        <p14:creationId xmlns:p14="http://schemas.microsoft.com/office/powerpoint/2010/main" val="20496157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352"/>
        <p:cNvGrpSpPr/>
        <p:nvPr/>
      </p:nvGrpSpPr>
      <p:grpSpPr>
        <a:xfrm>
          <a:off x="0" y="0"/>
          <a:ext cx="0" cy="0"/>
          <a:chOff x="0" y="0"/>
          <a:chExt cx="0" cy="0"/>
        </a:xfrm>
      </p:grpSpPr>
      <p:sp>
        <p:nvSpPr>
          <p:cNvPr id="353" name="Google Shape;353;p26"/>
          <p:cNvSpPr/>
          <p:nvPr/>
        </p:nvSpPr>
        <p:spPr>
          <a:xfrm>
            <a:off x="3792400" y="982433"/>
            <a:ext cx="8247200" cy="413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endParaRPr kumimoji="0" sz="1333" b="1" kern="0">
              <a:solidFill>
                <a:srgbClr val="000000"/>
              </a:solidFill>
              <a:latin typeface="Arial"/>
              <a:ea typeface="Arial"/>
              <a:cs typeface="Arial"/>
              <a:sym typeface="Arial"/>
            </a:endParaRPr>
          </a:p>
        </p:txBody>
      </p:sp>
      <p:sp>
        <p:nvSpPr>
          <p:cNvPr id="354" name="Google Shape;354;p26"/>
          <p:cNvSpPr/>
          <p:nvPr/>
        </p:nvSpPr>
        <p:spPr>
          <a:xfrm>
            <a:off x="260067" y="998433"/>
            <a:ext cx="3408000" cy="1245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buSzPts val="1100"/>
            </a:pPr>
            <a:endParaRPr kumimoji="0" sz="1333" b="1" kern="0">
              <a:solidFill>
                <a:srgbClr val="000000"/>
              </a:solidFill>
              <a:latin typeface="Arial"/>
              <a:cs typeface="Arial"/>
              <a:sym typeface="Arial"/>
            </a:endParaRPr>
          </a:p>
        </p:txBody>
      </p:sp>
      <p:sp>
        <p:nvSpPr>
          <p:cNvPr id="355" name="Google Shape;355;p26"/>
          <p:cNvSpPr/>
          <p:nvPr/>
        </p:nvSpPr>
        <p:spPr>
          <a:xfrm>
            <a:off x="7983081" y="3652747"/>
            <a:ext cx="1265600" cy="11132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a:p>
            <a:pPr defTabSz="1219170">
              <a:buClr>
                <a:srgbClr val="000000"/>
              </a:buClr>
            </a:pPr>
            <a:endParaRPr kumimoji="0" sz="1067" b="1" kern="0">
              <a:solidFill>
                <a:srgbClr val="000000"/>
              </a:solidFill>
              <a:latin typeface="Arial"/>
              <a:cs typeface="Arial"/>
              <a:sym typeface="Arial"/>
            </a:endParaRPr>
          </a:p>
        </p:txBody>
      </p:sp>
      <p:sp>
        <p:nvSpPr>
          <p:cNvPr id="356" name="Google Shape;356;p26"/>
          <p:cNvSpPr/>
          <p:nvPr/>
        </p:nvSpPr>
        <p:spPr>
          <a:xfrm>
            <a:off x="6425757" y="3652747"/>
            <a:ext cx="1457200" cy="11164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357" name="Google Shape;357;p26"/>
          <p:cNvSpPr/>
          <p:nvPr/>
        </p:nvSpPr>
        <p:spPr>
          <a:xfrm>
            <a:off x="9348755" y="3656680"/>
            <a:ext cx="1368800" cy="10960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358" name="Google Shape;358;p26"/>
          <p:cNvSpPr/>
          <p:nvPr/>
        </p:nvSpPr>
        <p:spPr>
          <a:xfrm>
            <a:off x="353499" y="3649868"/>
            <a:ext cx="1317200" cy="11096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buSzPts val="1100"/>
            </a:pPr>
            <a:endParaRPr kumimoji="0" sz="1333" b="1" kern="0">
              <a:solidFill>
                <a:srgbClr val="000000"/>
              </a:solidFill>
              <a:latin typeface="Arial"/>
              <a:cs typeface="Arial"/>
              <a:sym typeface="Arial"/>
            </a:endParaRPr>
          </a:p>
        </p:txBody>
      </p:sp>
      <p:sp>
        <p:nvSpPr>
          <p:cNvPr id="359" name="Google Shape;359;p26"/>
          <p:cNvSpPr/>
          <p:nvPr/>
        </p:nvSpPr>
        <p:spPr>
          <a:xfrm>
            <a:off x="1758349" y="3659200"/>
            <a:ext cx="1424000" cy="11096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333" b="1" kern="0">
              <a:solidFill>
                <a:srgbClr val="000000"/>
              </a:solidFill>
              <a:latin typeface="Arial"/>
              <a:cs typeface="Arial"/>
              <a:sym typeface="Arial"/>
            </a:endParaRPr>
          </a:p>
        </p:txBody>
      </p:sp>
      <p:sp>
        <p:nvSpPr>
          <p:cNvPr id="360" name="Google Shape;360;p26"/>
          <p:cNvSpPr/>
          <p:nvPr/>
        </p:nvSpPr>
        <p:spPr>
          <a:xfrm>
            <a:off x="4855273" y="3650273"/>
            <a:ext cx="1463200" cy="11088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361" name="Google Shape;361;p26"/>
          <p:cNvSpPr/>
          <p:nvPr/>
        </p:nvSpPr>
        <p:spPr>
          <a:xfrm>
            <a:off x="3269993" y="3661683"/>
            <a:ext cx="1463200" cy="10976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362" name="Google Shape;362;p26"/>
          <p:cNvSpPr/>
          <p:nvPr/>
        </p:nvSpPr>
        <p:spPr>
          <a:xfrm>
            <a:off x="240000" y="78600"/>
            <a:ext cx="11799600" cy="8512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defTabSz="1219170">
              <a:lnSpc>
                <a:spcPct val="115000"/>
              </a:lnSpc>
              <a:buClr>
                <a:srgbClr val="000000"/>
              </a:buClr>
              <a:buSzPts val="1100"/>
            </a:pPr>
            <a:endParaRPr kumimoji="0" sz="933" b="1" kern="0">
              <a:solidFill>
                <a:srgbClr val="000000"/>
              </a:solidFill>
              <a:latin typeface="Arial"/>
              <a:cs typeface="Arial"/>
              <a:sym typeface="Arial"/>
            </a:endParaRPr>
          </a:p>
          <a:p>
            <a:pPr algn="ctr" defTabSz="1219170">
              <a:spcBef>
                <a:spcPts val="1600"/>
              </a:spcBef>
              <a:buClr>
                <a:srgbClr val="000000"/>
              </a:buClr>
            </a:pPr>
            <a:endParaRPr kumimoji="0" sz="1467" b="1" kern="0">
              <a:solidFill>
                <a:srgbClr val="000000"/>
              </a:solidFill>
              <a:latin typeface="Arial"/>
              <a:cs typeface="Arial"/>
              <a:sym typeface="Arial"/>
            </a:endParaRPr>
          </a:p>
        </p:txBody>
      </p:sp>
      <p:sp>
        <p:nvSpPr>
          <p:cNvPr id="363" name="Google Shape;363;p26"/>
          <p:cNvSpPr txBox="1">
            <a:spLocks noGrp="1"/>
          </p:cNvSpPr>
          <p:nvPr>
            <p:ph type="sldNum" idx="12"/>
          </p:nvPr>
        </p:nvSpPr>
        <p:spPr>
          <a:xfrm>
            <a:off x="11522040" y="6520981"/>
            <a:ext cx="654400" cy="336800"/>
          </a:xfrm>
          <a:prstGeom prst="rect">
            <a:avLst/>
          </a:prstGeom>
          <a:noFill/>
          <a:ln>
            <a:noFill/>
          </a:ln>
        </p:spPr>
        <p:txBody>
          <a:bodyPr spcFirstLastPara="1" wrap="square" lIns="91433" tIns="45700" rIns="91433" bIns="45700" anchor="ctr" anchorCtr="0">
            <a:normAutofit/>
          </a:bodyPr>
          <a:lstStyle/>
          <a:p>
            <a:pPr defTabSz="1219170">
              <a:buClr>
                <a:srgbClr val="000000"/>
              </a:buClr>
            </a:pPr>
            <a:fld id="{00000000-1234-1234-1234-123412341234}" type="slidenum">
              <a:rPr kumimoji="0" lang="en-US" altLang="ja" kern="0">
                <a:solidFill>
                  <a:srgbClr val="595959"/>
                </a:solidFill>
                <a:latin typeface="Arial"/>
                <a:cs typeface="Arial"/>
                <a:sym typeface="Arial"/>
              </a:rPr>
              <a:pPr defTabSz="1219170">
                <a:buClr>
                  <a:srgbClr val="000000"/>
                </a:buClr>
              </a:pPr>
              <a:t>11</a:t>
            </a:fld>
            <a:endParaRPr kumimoji="0" kern="0">
              <a:solidFill>
                <a:srgbClr val="595959"/>
              </a:solidFill>
              <a:latin typeface="Arial"/>
              <a:cs typeface="Arial"/>
              <a:sym typeface="Arial"/>
            </a:endParaRPr>
          </a:p>
        </p:txBody>
      </p:sp>
      <p:sp>
        <p:nvSpPr>
          <p:cNvPr id="364" name="Google Shape;364;p26"/>
          <p:cNvSpPr/>
          <p:nvPr/>
        </p:nvSpPr>
        <p:spPr>
          <a:xfrm>
            <a:off x="7866229" y="2243881"/>
            <a:ext cx="332800" cy="307600"/>
          </a:xfrm>
          <a:prstGeom prst="rect">
            <a:avLst/>
          </a:prstGeom>
          <a:noFill/>
          <a:ln>
            <a:noFill/>
          </a:ln>
        </p:spPr>
        <p:txBody>
          <a:bodyPr spcFirstLastPara="1" wrap="square" lIns="91433" tIns="45700" rIns="91433" bIns="45700" anchor="t" anchorCtr="0">
            <a:noAutofit/>
          </a:bodyPr>
          <a:lstStyle/>
          <a:p>
            <a:pPr algn="ctr" defTabSz="1219170">
              <a:buClr>
                <a:srgbClr val="000000"/>
              </a:buClr>
            </a:pPr>
            <a:endParaRPr kumimoji="0" sz="1467" b="1" kern="0">
              <a:solidFill>
                <a:srgbClr val="000000"/>
              </a:solidFill>
              <a:latin typeface="Arial"/>
              <a:cs typeface="Arial"/>
              <a:sym typeface="Arial"/>
            </a:endParaRPr>
          </a:p>
        </p:txBody>
      </p:sp>
      <p:sp>
        <p:nvSpPr>
          <p:cNvPr id="365" name="Google Shape;365;p26"/>
          <p:cNvSpPr/>
          <p:nvPr/>
        </p:nvSpPr>
        <p:spPr>
          <a:xfrm>
            <a:off x="213096" y="2302433"/>
            <a:ext cx="332800" cy="307600"/>
          </a:xfrm>
          <a:prstGeom prst="rect">
            <a:avLst/>
          </a:prstGeom>
          <a:noFill/>
          <a:ln>
            <a:noFill/>
          </a:ln>
        </p:spPr>
        <p:txBody>
          <a:bodyPr spcFirstLastPara="1" wrap="square" lIns="91433" tIns="45700" rIns="91433" bIns="45700" anchor="t" anchorCtr="0">
            <a:noAutofit/>
          </a:bodyPr>
          <a:lstStyle/>
          <a:p>
            <a:pPr algn="ctr" defTabSz="1219170">
              <a:buClr>
                <a:srgbClr val="000000"/>
              </a:buClr>
            </a:pPr>
            <a:endParaRPr kumimoji="0" sz="1467" b="1" kern="0">
              <a:solidFill>
                <a:srgbClr val="000000"/>
              </a:solidFill>
              <a:latin typeface="Arial"/>
              <a:cs typeface="Arial"/>
              <a:sym typeface="Arial"/>
            </a:endParaRPr>
          </a:p>
        </p:txBody>
      </p:sp>
      <p:sp>
        <p:nvSpPr>
          <p:cNvPr id="366" name="Google Shape;366;p26"/>
          <p:cNvSpPr/>
          <p:nvPr/>
        </p:nvSpPr>
        <p:spPr>
          <a:xfrm>
            <a:off x="7994941" y="2448404"/>
            <a:ext cx="1262000" cy="10068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a:p>
            <a:pPr defTabSz="1219170">
              <a:buClr>
                <a:srgbClr val="000000"/>
              </a:buClr>
            </a:pPr>
            <a:endParaRPr kumimoji="0" sz="1067" b="1" kern="0">
              <a:solidFill>
                <a:srgbClr val="000000"/>
              </a:solidFill>
              <a:latin typeface="Arial"/>
              <a:cs typeface="Arial"/>
              <a:sym typeface="Arial"/>
            </a:endParaRPr>
          </a:p>
        </p:txBody>
      </p:sp>
      <p:sp>
        <p:nvSpPr>
          <p:cNvPr id="367" name="Google Shape;367;p26"/>
          <p:cNvSpPr/>
          <p:nvPr/>
        </p:nvSpPr>
        <p:spPr>
          <a:xfrm>
            <a:off x="6442008" y="2448404"/>
            <a:ext cx="1453200" cy="10096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368" name="Google Shape;368;p26"/>
          <p:cNvSpPr/>
          <p:nvPr/>
        </p:nvSpPr>
        <p:spPr>
          <a:xfrm>
            <a:off x="9356765" y="2451963"/>
            <a:ext cx="1364800" cy="9912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369" name="Google Shape;369;p26"/>
          <p:cNvSpPr/>
          <p:nvPr/>
        </p:nvSpPr>
        <p:spPr>
          <a:xfrm>
            <a:off x="386867" y="2445801"/>
            <a:ext cx="1313600" cy="10036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buSzPts val="1100"/>
            </a:pPr>
            <a:endParaRPr kumimoji="0" sz="1333" b="1" kern="0">
              <a:solidFill>
                <a:srgbClr val="000000"/>
              </a:solidFill>
              <a:latin typeface="Arial"/>
              <a:cs typeface="Arial"/>
              <a:sym typeface="Arial"/>
            </a:endParaRPr>
          </a:p>
        </p:txBody>
      </p:sp>
      <p:sp>
        <p:nvSpPr>
          <p:cNvPr id="370" name="Google Shape;370;p26"/>
          <p:cNvSpPr/>
          <p:nvPr/>
        </p:nvSpPr>
        <p:spPr>
          <a:xfrm>
            <a:off x="1787757" y="2454243"/>
            <a:ext cx="1420000" cy="10036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333" b="1" kern="0">
              <a:solidFill>
                <a:srgbClr val="000000"/>
              </a:solidFill>
              <a:latin typeface="Arial"/>
              <a:cs typeface="Arial"/>
              <a:sym typeface="Arial"/>
            </a:endParaRPr>
          </a:p>
        </p:txBody>
      </p:sp>
      <p:sp>
        <p:nvSpPr>
          <p:cNvPr id="371" name="Google Shape;371;p26"/>
          <p:cNvSpPr/>
          <p:nvPr/>
        </p:nvSpPr>
        <p:spPr>
          <a:xfrm>
            <a:off x="4875951" y="2446168"/>
            <a:ext cx="1459200" cy="10028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372" name="Google Shape;372;p26"/>
          <p:cNvSpPr/>
          <p:nvPr/>
        </p:nvSpPr>
        <p:spPr>
          <a:xfrm>
            <a:off x="3295139" y="2456488"/>
            <a:ext cx="1459200" cy="9928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373" name="Google Shape;373;p26"/>
          <p:cNvSpPr/>
          <p:nvPr/>
        </p:nvSpPr>
        <p:spPr>
          <a:xfrm>
            <a:off x="10821525" y="2451963"/>
            <a:ext cx="1364800" cy="9912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374" name="Google Shape;374;p26"/>
          <p:cNvSpPr/>
          <p:nvPr/>
        </p:nvSpPr>
        <p:spPr>
          <a:xfrm>
            <a:off x="10913267" y="3711171"/>
            <a:ext cx="1265600" cy="10028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375" name="Google Shape;375;p26"/>
          <p:cNvSpPr/>
          <p:nvPr/>
        </p:nvSpPr>
        <p:spPr>
          <a:xfrm>
            <a:off x="751700" y="33143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376" name="Google Shape;376;p26"/>
          <p:cNvSpPr/>
          <p:nvPr/>
        </p:nvSpPr>
        <p:spPr>
          <a:xfrm>
            <a:off x="3792400" y="1463467"/>
            <a:ext cx="8247200" cy="413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endParaRPr kumimoji="0" sz="1333" b="1" kern="0">
              <a:solidFill>
                <a:srgbClr val="000000"/>
              </a:solidFill>
              <a:latin typeface="Arial"/>
              <a:ea typeface="Arial"/>
              <a:cs typeface="Arial"/>
              <a:sym typeface="Arial"/>
            </a:endParaRPr>
          </a:p>
        </p:txBody>
      </p:sp>
      <p:sp>
        <p:nvSpPr>
          <p:cNvPr id="377" name="Google Shape;377;p26"/>
          <p:cNvSpPr/>
          <p:nvPr/>
        </p:nvSpPr>
        <p:spPr>
          <a:xfrm>
            <a:off x="3792300" y="1944467"/>
            <a:ext cx="8167200" cy="413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endParaRPr kumimoji="0" sz="1333" b="1" kern="0">
              <a:solidFill>
                <a:srgbClr val="000000"/>
              </a:solidFill>
              <a:latin typeface="Arial"/>
              <a:ea typeface="Arial"/>
              <a:cs typeface="Arial"/>
              <a:sym typeface="Arial"/>
            </a:endParaRPr>
          </a:p>
        </p:txBody>
      </p:sp>
      <p:sp>
        <p:nvSpPr>
          <p:cNvPr id="378" name="Google Shape;378;p26"/>
          <p:cNvSpPr/>
          <p:nvPr/>
        </p:nvSpPr>
        <p:spPr>
          <a:xfrm>
            <a:off x="2209951" y="32668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379" name="Google Shape;379;p26"/>
          <p:cNvSpPr/>
          <p:nvPr/>
        </p:nvSpPr>
        <p:spPr>
          <a:xfrm>
            <a:off x="3668167" y="32668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380" name="Google Shape;380;p26"/>
          <p:cNvSpPr/>
          <p:nvPr/>
        </p:nvSpPr>
        <p:spPr>
          <a:xfrm>
            <a:off x="5319084" y="32668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381" name="Google Shape;381;p26"/>
          <p:cNvSpPr/>
          <p:nvPr/>
        </p:nvSpPr>
        <p:spPr>
          <a:xfrm>
            <a:off x="6837267" y="3266851"/>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382" name="Google Shape;382;p26"/>
          <p:cNvSpPr/>
          <p:nvPr/>
        </p:nvSpPr>
        <p:spPr>
          <a:xfrm>
            <a:off x="8355467" y="3266851"/>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383" name="Google Shape;383;p26"/>
          <p:cNvSpPr/>
          <p:nvPr/>
        </p:nvSpPr>
        <p:spPr>
          <a:xfrm>
            <a:off x="9772767" y="32782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384" name="Google Shape;384;p26"/>
          <p:cNvSpPr/>
          <p:nvPr/>
        </p:nvSpPr>
        <p:spPr>
          <a:xfrm>
            <a:off x="11190067" y="32729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385" name="Google Shape;385;p26"/>
          <p:cNvSpPr/>
          <p:nvPr/>
        </p:nvSpPr>
        <p:spPr>
          <a:xfrm>
            <a:off x="368367" y="2382767"/>
            <a:ext cx="4379600" cy="2533600"/>
          </a:xfrm>
          <a:prstGeom prst="rect">
            <a:avLst/>
          </a:prstGeom>
          <a:noFill/>
          <a:ln w="38100" cap="flat" cmpd="sng">
            <a:solidFill>
              <a:srgbClr val="38761D"/>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386" name="Google Shape;386;p26"/>
          <p:cNvSpPr/>
          <p:nvPr/>
        </p:nvSpPr>
        <p:spPr>
          <a:xfrm>
            <a:off x="4865764" y="2345433"/>
            <a:ext cx="3770000" cy="2533600"/>
          </a:xfrm>
          <a:prstGeom prst="rect">
            <a:avLst/>
          </a:prstGeom>
          <a:noFill/>
          <a:ln w="38100" cap="flat" cmpd="sng">
            <a:solidFill>
              <a:srgbClr val="38761D"/>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387" name="Google Shape;387;p26"/>
          <p:cNvSpPr/>
          <p:nvPr/>
        </p:nvSpPr>
        <p:spPr>
          <a:xfrm>
            <a:off x="8747200" y="2345433"/>
            <a:ext cx="3454400" cy="2533600"/>
          </a:xfrm>
          <a:prstGeom prst="rect">
            <a:avLst/>
          </a:prstGeom>
          <a:noFill/>
          <a:ln w="38100" cap="flat" cmpd="sng">
            <a:solidFill>
              <a:srgbClr val="38761D"/>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388" name="Google Shape;388;p26"/>
          <p:cNvSpPr txBox="1"/>
          <p:nvPr/>
        </p:nvSpPr>
        <p:spPr>
          <a:xfrm>
            <a:off x="1444117" y="2288101"/>
            <a:ext cx="952800" cy="471948"/>
          </a:xfrm>
          <a:prstGeom prst="rect">
            <a:avLst/>
          </a:prstGeom>
          <a:solidFill>
            <a:srgbClr val="38761D"/>
          </a:solidFill>
          <a:ln>
            <a:noFill/>
          </a:ln>
        </p:spPr>
        <p:txBody>
          <a:bodyPr spcFirstLastPara="1" wrap="square" lIns="121900" tIns="121900" rIns="121900" bIns="121900" anchor="t" anchorCtr="0">
            <a:spAutoFit/>
          </a:bodyPr>
          <a:lstStyle/>
          <a:p>
            <a:pPr defTabSz="1219170">
              <a:buClr>
                <a:srgbClr val="000000"/>
              </a:buClr>
            </a:pPr>
            <a:r>
              <a:rPr kumimoji="0" lang="en-US" altLang="ja" sz="1467" b="1" kern="0">
                <a:solidFill>
                  <a:srgbClr val="FFFFFF"/>
                </a:solidFill>
                <a:latin typeface="Arial"/>
                <a:cs typeface="Arial"/>
                <a:sym typeface="Arial"/>
              </a:rPr>
              <a:t>1</a:t>
            </a:r>
            <a:r>
              <a:rPr kumimoji="0" lang="ja" altLang="en-US" sz="1467" b="1" kern="0">
                <a:solidFill>
                  <a:srgbClr val="FFFFFF"/>
                </a:solidFill>
                <a:latin typeface="Arial"/>
                <a:cs typeface="Arial"/>
                <a:sym typeface="Arial"/>
              </a:rPr>
              <a:t>年目</a:t>
            </a:r>
            <a:endParaRPr kumimoji="0" sz="1467" b="1" kern="0">
              <a:solidFill>
                <a:srgbClr val="FFFFFF"/>
              </a:solidFill>
              <a:latin typeface="Arial"/>
              <a:cs typeface="Arial"/>
              <a:sym typeface="Arial"/>
            </a:endParaRPr>
          </a:p>
        </p:txBody>
      </p:sp>
      <p:sp>
        <p:nvSpPr>
          <p:cNvPr id="389" name="Google Shape;389;p26"/>
          <p:cNvSpPr txBox="1"/>
          <p:nvPr/>
        </p:nvSpPr>
        <p:spPr>
          <a:xfrm>
            <a:off x="5562084" y="2335967"/>
            <a:ext cx="952800" cy="471948"/>
          </a:xfrm>
          <a:prstGeom prst="rect">
            <a:avLst/>
          </a:prstGeom>
          <a:solidFill>
            <a:srgbClr val="38761D"/>
          </a:solidFill>
          <a:ln>
            <a:noFill/>
          </a:ln>
        </p:spPr>
        <p:txBody>
          <a:bodyPr spcFirstLastPara="1" wrap="square" lIns="121900" tIns="121900" rIns="121900" bIns="121900" anchor="t" anchorCtr="0">
            <a:spAutoFit/>
          </a:bodyPr>
          <a:lstStyle/>
          <a:p>
            <a:pPr defTabSz="1219170">
              <a:buClr>
                <a:srgbClr val="000000"/>
              </a:buClr>
            </a:pPr>
            <a:r>
              <a:rPr kumimoji="0" lang="en-US" altLang="ja" sz="1467" b="1" kern="0">
                <a:solidFill>
                  <a:srgbClr val="FFFFFF"/>
                </a:solidFill>
                <a:latin typeface="Arial"/>
                <a:cs typeface="Arial"/>
                <a:sym typeface="Arial"/>
              </a:rPr>
              <a:t>2</a:t>
            </a:r>
            <a:r>
              <a:rPr kumimoji="0" lang="ja" altLang="en-US" sz="1467" b="1" kern="0">
                <a:solidFill>
                  <a:srgbClr val="FFFFFF"/>
                </a:solidFill>
                <a:latin typeface="Arial"/>
                <a:cs typeface="Arial"/>
                <a:sym typeface="Arial"/>
              </a:rPr>
              <a:t>年目</a:t>
            </a:r>
            <a:endParaRPr kumimoji="0" sz="1467" b="1" kern="0">
              <a:solidFill>
                <a:srgbClr val="FFFFFF"/>
              </a:solidFill>
              <a:latin typeface="Arial"/>
              <a:cs typeface="Arial"/>
              <a:sym typeface="Arial"/>
            </a:endParaRPr>
          </a:p>
        </p:txBody>
      </p:sp>
      <p:sp>
        <p:nvSpPr>
          <p:cNvPr id="390" name="Google Shape;390;p26"/>
          <p:cNvSpPr txBox="1"/>
          <p:nvPr/>
        </p:nvSpPr>
        <p:spPr>
          <a:xfrm>
            <a:off x="9356651" y="2341667"/>
            <a:ext cx="952800" cy="471948"/>
          </a:xfrm>
          <a:prstGeom prst="rect">
            <a:avLst/>
          </a:prstGeom>
          <a:solidFill>
            <a:srgbClr val="38761D"/>
          </a:solidFill>
          <a:ln>
            <a:noFill/>
          </a:ln>
        </p:spPr>
        <p:txBody>
          <a:bodyPr spcFirstLastPara="1" wrap="square" lIns="121900" tIns="121900" rIns="121900" bIns="121900" anchor="t" anchorCtr="0">
            <a:spAutoFit/>
          </a:bodyPr>
          <a:lstStyle/>
          <a:p>
            <a:pPr defTabSz="1219170">
              <a:buClr>
                <a:srgbClr val="000000"/>
              </a:buClr>
            </a:pPr>
            <a:r>
              <a:rPr kumimoji="0" lang="en-US" altLang="ja" sz="1467" b="1" kern="0">
                <a:solidFill>
                  <a:srgbClr val="FFFFFF"/>
                </a:solidFill>
                <a:latin typeface="Arial"/>
                <a:cs typeface="Arial"/>
                <a:sym typeface="Arial"/>
              </a:rPr>
              <a:t>3</a:t>
            </a:r>
            <a:r>
              <a:rPr kumimoji="0" lang="ja" altLang="en-US" sz="1467" b="1" kern="0">
                <a:solidFill>
                  <a:srgbClr val="FFFFFF"/>
                </a:solidFill>
                <a:latin typeface="Arial"/>
                <a:cs typeface="Arial"/>
                <a:sym typeface="Arial"/>
              </a:rPr>
              <a:t>年目</a:t>
            </a:r>
            <a:endParaRPr kumimoji="0" sz="1467" b="1" kern="0">
              <a:solidFill>
                <a:srgbClr val="FFFFFF"/>
              </a:solidFill>
              <a:latin typeface="Arial"/>
              <a:cs typeface="Arial"/>
              <a:sym typeface="Arial"/>
            </a:endParaRPr>
          </a:p>
        </p:txBody>
      </p:sp>
      <p:sp>
        <p:nvSpPr>
          <p:cNvPr id="391" name="Google Shape;391;p26"/>
          <p:cNvSpPr/>
          <p:nvPr/>
        </p:nvSpPr>
        <p:spPr>
          <a:xfrm>
            <a:off x="353500" y="4941067"/>
            <a:ext cx="5094800" cy="1012400"/>
          </a:xfrm>
          <a:prstGeom prst="foldedCorner">
            <a:avLst>
              <a:gd name="adj" fmla="val 16667"/>
            </a:avLst>
          </a:prstGeom>
          <a:solidFill>
            <a:srgbClr val="CFE2F3"/>
          </a:solidFill>
          <a:ln>
            <a:noFill/>
          </a:ln>
        </p:spPr>
        <p:txBody>
          <a:bodyPr spcFirstLastPara="1" wrap="square" lIns="91433" tIns="45700" rIns="91433" bIns="45700" anchor="ctr" anchorCtr="0">
            <a:noAutofit/>
          </a:bodyPr>
          <a:lstStyle/>
          <a:p>
            <a:pPr algn="ctr" defTabSz="1219170">
              <a:buClr>
                <a:srgbClr val="000000"/>
              </a:buClr>
            </a:pPr>
            <a:endParaRPr kumimoji="0" sz="1200" b="1" kern="0">
              <a:solidFill>
                <a:srgbClr val="000000"/>
              </a:solidFill>
              <a:latin typeface="Arial"/>
              <a:cs typeface="Arial"/>
              <a:sym typeface="Arial"/>
            </a:endParaRPr>
          </a:p>
        </p:txBody>
      </p:sp>
      <p:sp>
        <p:nvSpPr>
          <p:cNvPr id="392" name="Google Shape;392;p26"/>
          <p:cNvSpPr/>
          <p:nvPr/>
        </p:nvSpPr>
        <p:spPr>
          <a:xfrm>
            <a:off x="373667" y="6023533"/>
            <a:ext cx="10426400" cy="720000"/>
          </a:xfrm>
          <a:prstGeom prst="foldedCorner">
            <a:avLst>
              <a:gd name="adj" fmla="val 16667"/>
            </a:avLst>
          </a:prstGeom>
          <a:solidFill>
            <a:srgbClr val="FFF2CC"/>
          </a:solidFill>
          <a:ln>
            <a:noFill/>
          </a:ln>
        </p:spPr>
        <p:txBody>
          <a:bodyPr spcFirstLastPara="1" wrap="square" lIns="91433" tIns="45700" rIns="91433" bIns="45700" anchor="ctr" anchorCtr="0">
            <a:noAutofit/>
          </a:bodyPr>
          <a:lstStyle/>
          <a:p>
            <a:pPr algn="ctr" defTabSz="1219170">
              <a:buClr>
                <a:srgbClr val="000000"/>
              </a:buClr>
            </a:pPr>
            <a:endParaRPr kumimoji="0" sz="1200" b="1" kern="0">
              <a:solidFill>
                <a:srgbClr val="000000"/>
              </a:solidFill>
              <a:latin typeface="Arial"/>
              <a:cs typeface="Arial"/>
              <a:sym typeface="Arial"/>
            </a:endParaRPr>
          </a:p>
        </p:txBody>
      </p:sp>
      <p:sp>
        <p:nvSpPr>
          <p:cNvPr id="393" name="Google Shape;393;p26"/>
          <p:cNvSpPr/>
          <p:nvPr/>
        </p:nvSpPr>
        <p:spPr>
          <a:xfrm>
            <a:off x="5622767" y="4945100"/>
            <a:ext cx="5177200" cy="1012400"/>
          </a:xfrm>
          <a:prstGeom prst="foldedCorner">
            <a:avLst>
              <a:gd name="adj" fmla="val 16667"/>
            </a:avLst>
          </a:prstGeom>
          <a:solidFill>
            <a:srgbClr val="9FC5E8"/>
          </a:solidFill>
          <a:ln>
            <a:noFill/>
          </a:ln>
        </p:spPr>
        <p:txBody>
          <a:bodyPr spcFirstLastPara="1" wrap="square" lIns="91433" tIns="45700" rIns="91433" bIns="45700" anchor="ctr" anchorCtr="0">
            <a:noAutofit/>
          </a:bodyPr>
          <a:lstStyle/>
          <a:p>
            <a:pPr algn="ctr" defTabSz="1219170">
              <a:buClr>
                <a:srgbClr val="000000"/>
              </a:buClr>
            </a:pPr>
            <a:endParaRPr kumimoji="0" sz="1200" kern="0">
              <a:solidFill>
                <a:srgbClr val="000000"/>
              </a:solidFill>
              <a:latin typeface="Arial"/>
              <a:cs typeface="Arial"/>
              <a:sym typeface="Arial"/>
            </a:endParaRPr>
          </a:p>
        </p:txBody>
      </p:sp>
      <p:grpSp>
        <p:nvGrpSpPr>
          <p:cNvPr id="394" name="Google Shape;394;p26"/>
          <p:cNvGrpSpPr/>
          <p:nvPr/>
        </p:nvGrpSpPr>
        <p:grpSpPr>
          <a:xfrm>
            <a:off x="11069133" y="5057667"/>
            <a:ext cx="1034401" cy="1479667"/>
            <a:chOff x="8301849" y="3793250"/>
            <a:chExt cx="775801" cy="1109750"/>
          </a:xfrm>
        </p:grpSpPr>
        <p:sp>
          <p:nvSpPr>
            <p:cNvPr id="395" name="Google Shape;395;p26"/>
            <p:cNvSpPr/>
            <p:nvPr/>
          </p:nvSpPr>
          <p:spPr>
            <a:xfrm>
              <a:off x="8301850" y="3793250"/>
              <a:ext cx="775800" cy="3102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r>
                <a:rPr kumimoji="0" lang="ja" altLang="en-US" sz="1067" b="1" kern="0">
                  <a:solidFill>
                    <a:srgbClr val="000000"/>
                  </a:solidFill>
                  <a:latin typeface="Arial"/>
                  <a:ea typeface="Arial"/>
                  <a:cs typeface="Arial"/>
                  <a:sym typeface="Arial"/>
                </a:rPr>
                <a:t>アウトカム</a:t>
              </a:r>
              <a:endParaRPr kumimoji="0" sz="1067" b="1" kern="0">
                <a:solidFill>
                  <a:srgbClr val="000000"/>
                </a:solidFill>
                <a:latin typeface="Arial"/>
                <a:ea typeface="Arial"/>
                <a:cs typeface="Arial"/>
                <a:sym typeface="Arial"/>
              </a:endParaRPr>
            </a:p>
            <a:p>
              <a:pPr algn="ctr" defTabSz="1219170">
                <a:buClr>
                  <a:srgbClr val="000000"/>
                </a:buClr>
              </a:pPr>
              <a:r>
                <a:rPr kumimoji="0" lang="ja" altLang="en-US" sz="1067" b="1" kern="0">
                  <a:solidFill>
                    <a:srgbClr val="000000"/>
                  </a:solidFill>
                  <a:latin typeface="Arial"/>
                  <a:ea typeface="Arial"/>
                  <a:cs typeface="Arial"/>
                  <a:sym typeface="Arial"/>
                </a:rPr>
                <a:t>（成果）</a:t>
              </a:r>
              <a:endParaRPr kumimoji="0" sz="1067" b="1" kern="0">
                <a:solidFill>
                  <a:srgbClr val="000000"/>
                </a:solidFill>
                <a:latin typeface="Arial"/>
                <a:ea typeface="Arial"/>
                <a:cs typeface="Arial"/>
                <a:sym typeface="Arial"/>
              </a:endParaRPr>
            </a:p>
          </p:txBody>
        </p:sp>
        <p:sp>
          <p:nvSpPr>
            <p:cNvPr id="396" name="Google Shape;396;p26"/>
            <p:cNvSpPr/>
            <p:nvPr/>
          </p:nvSpPr>
          <p:spPr>
            <a:xfrm>
              <a:off x="8301850" y="4509700"/>
              <a:ext cx="775800" cy="166800"/>
            </a:xfrm>
            <a:prstGeom prst="foldedCorner">
              <a:avLst>
                <a:gd name="adj" fmla="val 16667"/>
              </a:avLst>
            </a:prstGeom>
            <a:solidFill>
              <a:srgbClr val="E1EFD8"/>
            </a:solidFill>
            <a:ln>
              <a:noFill/>
            </a:ln>
          </p:spPr>
          <p:txBody>
            <a:bodyPr spcFirstLastPara="1" wrap="square" lIns="91433" tIns="45700" rIns="91433" bIns="45700" anchor="ctr" anchorCtr="0">
              <a:noAutofit/>
            </a:bodyPr>
            <a:lstStyle/>
            <a:p>
              <a:pPr algn="ctr" defTabSz="1219170">
                <a:buClr>
                  <a:srgbClr val="000000"/>
                </a:buClr>
              </a:pPr>
              <a:r>
                <a:rPr kumimoji="0" lang="ja" altLang="en-US" sz="1067" b="1" kern="0">
                  <a:solidFill>
                    <a:srgbClr val="000000"/>
                  </a:solidFill>
                  <a:latin typeface="Arial"/>
                  <a:ea typeface="Arial"/>
                  <a:cs typeface="Arial"/>
                  <a:sym typeface="Arial"/>
                </a:rPr>
                <a:t>活動</a:t>
              </a:r>
              <a:endParaRPr kumimoji="0" sz="1067" b="1" kern="0">
                <a:solidFill>
                  <a:srgbClr val="000000"/>
                </a:solidFill>
                <a:latin typeface="Arial"/>
                <a:ea typeface="Arial"/>
                <a:cs typeface="Arial"/>
                <a:sym typeface="Arial"/>
              </a:endParaRPr>
            </a:p>
          </p:txBody>
        </p:sp>
        <p:sp>
          <p:nvSpPr>
            <p:cNvPr id="397" name="Google Shape;397;p26"/>
            <p:cNvSpPr/>
            <p:nvPr/>
          </p:nvSpPr>
          <p:spPr>
            <a:xfrm>
              <a:off x="8301850" y="4672300"/>
              <a:ext cx="775800" cy="230700"/>
            </a:xfrm>
            <a:prstGeom prst="foldedCorner">
              <a:avLst>
                <a:gd name="adj" fmla="val 16667"/>
              </a:avLst>
            </a:prstGeom>
            <a:solidFill>
              <a:srgbClr val="FFF2CC"/>
            </a:solidFill>
            <a:ln>
              <a:noFill/>
            </a:ln>
          </p:spPr>
          <p:txBody>
            <a:bodyPr spcFirstLastPara="1" wrap="square" lIns="91433" tIns="45700" rIns="91433" bIns="45700" anchor="ctr" anchorCtr="0">
              <a:noAutofit/>
            </a:bodyPr>
            <a:lstStyle/>
            <a:p>
              <a:pPr algn="ctr" defTabSz="1219170">
                <a:buClr>
                  <a:srgbClr val="000000"/>
                </a:buClr>
              </a:pPr>
              <a:r>
                <a:rPr kumimoji="0" lang="ja" altLang="en-US" sz="1067" b="1" kern="0">
                  <a:solidFill>
                    <a:srgbClr val="000000"/>
                  </a:solidFill>
                  <a:latin typeface="Arial"/>
                  <a:cs typeface="Arial"/>
                  <a:sym typeface="Arial"/>
                </a:rPr>
                <a:t>課題</a:t>
              </a:r>
              <a:endParaRPr kumimoji="0" sz="1067" b="1" kern="0">
                <a:solidFill>
                  <a:srgbClr val="000000"/>
                </a:solidFill>
                <a:latin typeface="Arial"/>
                <a:ea typeface="Arial"/>
                <a:cs typeface="Arial"/>
                <a:sym typeface="Arial"/>
              </a:endParaRPr>
            </a:p>
          </p:txBody>
        </p:sp>
        <p:sp>
          <p:nvSpPr>
            <p:cNvPr id="398" name="Google Shape;398;p26"/>
            <p:cNvSpPr/>
            <p:nvPr/>
          </p:nvSpPr>
          <p:spPr>
            <a:xfrm>
              <a:off x="8301849" y="4157775"/>
              <a:ext cx="775800" cy="297600"/>
            </a:xfrm>
            <a:prstGeom prst="foldedCorner">
              <a:avLst>
                <a:gd name="adj" fmla="val 16667"/>
              </a:avLst>
            </a:prstGeom>
            <a:solidFill>
              <a:srgbClr val="B6D7A8"/>
            </a:solidFill>
            <a:ln>
              <a:noFill/>
            </a:ln>
          </p:spPr>
          <p:txBody>
            <a:bodyPr spcFirstLastPara="1" wrap="square" lIns="91433" tIns="45700" rIns="91433" bIns="45700" anchor="ctr" anchorCtr="0">
              <a:noAutofit/>
            </a:bodyPr>
            <a:lstStyle/>
            <a:p>
              <a:pPr defTabSz="1219170">
                <a:buClr>
                  <a:srgbClr val="000000"/>
                </a:buClr>
              </a:pPr>
              <a:endParaRPr kumimoji="0" sz="1067" b="1" kern="0">
                <a:solidFill>
                  <a:srgbClr val="000000"/>
                </a:solidFill>
                <a:latin typeface="Arial"/>
                <a:ea typeface="Arial"/>
                <a:cs typeface="Arial"/>
                <a:sym typeface="Arial"/>
              </a:endParaRPr>
            </a:p>
            <a:p>
              <a:pPr algn="ctr" defTabSz="1219170">
                <a:buClr>
                  <a:srgbClr val="000000"/>
                </a:buClr>
              </a:pPr>
              <a:r>
                <a:rPr kumimoji="0" lang="ja" altLang="en-US" sz="1067" b="1" kern="0">
                  <a:solidFill>
                    <a:srgbClr val="000000"/>
                  </a:solidFill>
                  <a:latin typeface="Arial"/>
                  <a:ea typeface="Arial"/>
                  <a:cs typeface="Arial"/>
                  <a:sym typeface="Arial"/>
                </a:rPr>
                <a:t>アウトプット</a:t>
              </a:r>
              <a:endParaRPr kumimoji="0" sz="1067" b="1" kern="0">
                <a:solidFill>
                  <a:srgbClr val="000000"/>
                </a:solidFill>
                <a:latin typeface="Arial"/>
                <a:ea typeface="Arial"/>
                <a:cs typeface="Arial"/>
                <a:sym typeface="Arial"/>
              </a:endParaRPr>
            </a:p>
            <a:p>
              <a:pPr algn="ctr" defTabSz="1219170">
                <a:buClr>
                  <a:srgbClr val="000000"/>
                </a:buClr>
              </a:pPr>
              <a:r>
                <a:rPr kumimoji="0" lang="en-US" altLang="ja" sz="1067" b="1" kern="0">
                  <a:solidFill>
                    <a:srgbClr val="000000"/>
                  </a:solidFill>
                  <a:latin typeface="Arial"/>
                  <a:cs typeface="Arial"/>
                  <a:sym typeface="Arial"/>
                </a:rPr>
                <a:t>(</a:t>
              </a:r>
              <a:r>
                <a:rPr kumimoji="0" lang="ja" altLang="en-US" sz="1067" b="1" kern="0">
                  <a:solidFill>
                    <a:srgbClr val="000000"/>
                  </a:solidFill>
                  <a:latin typeface="Arial"/>
                  <a:cs typeface="Arial"/>
                  <a:sym typeface="Arial"/>
                </a:rPr>
                <a:t>結果</a:t>
              </a:r>
              <a:r>
                <a:rPr kumimoji="0" lang="en-US" altLang="ja" sz="1067" b="1" kern="0">
                  <a:solidFill>
                    <a:srgbClr val="000000"/>
                  </a:solidFill>
                  <a:latin typeface="Arial"/>
                  <a:cs typeface="Arial"/>
                  <a:sym typeface="Arial"/>
                </a:rPr>
                <a:t>)</a:t>
              </a:r>
              <a:endParaRPr kumimoji="0" sz="1067" b="1" kern="0">
                <a:solidFill>
                  <a:srgbClr val="000000"/>
                </a:solidFill>
                <a:latin typeface="Arial"/>
                <a:cs typeface="Arial"/>
                <a:sym typeface="Arial"/>
              </a:endParaRPr>
            </a:p>
          </p:txBody>
        </p:sp>
      </p:grpSp>
      <p:sp>
        <p:nvSpPr>
          <p:cNvPr id="399" name="Google Shape;399;p26"/>
          <p:cNvSpPr/>
          <p:nvPr/>
        </p:nvSpPr>
        <p:spPr>
          <a:xfrm>
            <a:off x="10974433" y="4981967"/>
            <a:ext cx="1152000" cy="1741600"/>
          </a:xfrm>
          <a:prstGeom prst="roundRect">
            <a:avLst>
              <a:gd name="adj" fmla="val 4955"/>
            </a:avLst>
          </a:prstGeom>
          <a:noFill/>
          <a:ln w="28575" cap="flat" cmpd="sng">
            <a:solidFill>
              <a:srgbClr val="3F3F3F"/>
            </a:solidFill>
            <a:prstDash val="dash"/>
            <a:miter lim="800000"/>
            <a:headEnd type="none" w="sm" len="sm"/>
            <a:tailEnd type="none" w="sm" len="sm"/>
          </a:ln>
        </p:spPr>
        <p:txBody>
          <a:bodyPr spcFirstLastPara="1" wrap="square" lIns="91433" tIns="45700" rIns="91433" bIns="45700" anchor="ctr" anchorCtr="0">
            <a:noAutofit/>
          </a:bodyPr>
          <a:lstStyle/>
          <a:p>
            <a:pPr defTabSz="1219170">
              <a:buClr>
                <a:srgbClr val="000000"/>
              </a:buClr>
            </a:pPr>
            <a:endParaRPr kumimoji="0" sz="1867" b="1" kern="0">
              <a:solidFill>
                <a:srgbClr val="FFFFFF"/>
              </a:solidFill>
              <a:latin typeface="Arial"/>
              <a:cs typeface="Arial"/>
              <a:sym typeface="Arial"/>
            </a:endParaRPr>
          </a:p>
        </p:txBody>
      </p:sp>
      <p:sp>
        <p:nvSpPr>
          <p:cNvPr id="400" name="Google Shape;400;p26"/>
          <p:cNvSpPr txBox="1"/>
          <p:nvPr/>
        </p:nvSpPr>
        <p:spPr>
          <a:xfrm>
            <a:off x="135734" y="636877"/>
            <a:ext cx="2298800" cy="533504"/>
          </a:xfrm>
          <a:prstGeom prst="rect">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t" anchorCtr="0">
            <a:spAutoFit/>
          </a:bodyPr>
          <a:lstStyle/>
          <a:p>
            <a:pPr defTabSz="1219170">
              <a:buClr>
                <a:srgbClr val="000000"/>
              </a:buClr>
            </a:pPr>
            <a:r>
              <a:rPr kumimoji="0" lang="ja-JP" altLang="en-US" sz="1867" kern="0" dirty="0">
                <a:solidFill>
                  <a:srgbClr val="000000"/>
                </a:solidFill>
                <a:latin typeface="Arial"/>
                <a:cs typeface="Arial"/>
                <a:sym typeface="Arial"/>
              </a:rPr>
              <a:t>実際の入力はこちら</a:t>
            </a:r>
            <a:endParaRPr kumimoji="0" sz="1867" kern="0" dirty="0">
              <a:solidFill>
                <a:srgbClr val="000000"/>
              </a:solidFill>
              <a:latin typeface="Arial"/>
              <a:cs typeface="Arial"/>
              <a:sym typeface="Arial"/>
            </a:endParaRPr>
          </a:p>
        </p:txBody>
      </p:sp>
      <p:sp>
        <p:nvSpPr>
          <p:cNvPr id="2" name="テキスト ボックス 1">
            <a:extLst>
              <a:ext uri="{FF2B5EF4-FFF2-40B4-BE49-F238E27FC236}">
                <a16:creationId xmlns:a16="http://schemas.microsoft.com/office/drawing/2014/main" id="{B156E1B2-4F0F-072B-9505-6AD55585D1A7}"/>
              </a:ext>
            </a:extLst>
          </p:cNvPr>
          <p:cNvSpPr txBox="1"/>
          <p:nvPr/>
        </p:nvSpPr>
        <p:spPr>
          <a:xfrm>
            <a:off x="-67260" y="34471"/>
            <a:ext cx="2422458" cy="276999"/>
          </a:xfrm>
          <a:prstGeom prst="rect">
            <a:avLst/>
          </a:prstGeom>
          <a:noFill/>
        </p:spPr>
        <p:txBody>
          <a:bodyPr wrap="none" rtlCol="0">
            <a:spAutoFit/>
          </a:bodyPr>
          <a:lstStyle/>
          <a:p>
            <a:r>
              <a:rPr lang="ja-JP" altLang="en-US" sz="1200" dirty="0">
                <a:solidFill>
                  <a:schemeClr val="bg2">
                    <a:lumMod val="60000"/>
                    <a:lumOff val="40000"/>
                  </a:schemeClr>
                </a:solidFill>
                <a:latin typeface="游ゴシック" panose="020B0400000000000000" pitchFamily="50" charset="-128"/>
                <a:ea typeface="游ゴシック" panose="020B0400000000000000" pitchFamily="50" charset="-128"/>
              </a:rPr>
              <a:t>（様式</a:t>
            </a:r>
            <a:r>
              <a:rPr lang="en-US" altLang="ja-JP" sz="1200" dirty="0">
                <a:solidFill>
                  <a:schemeClr val="bg2">
                    <a:lumMod val="60000"/>
                    <a:lumOff val="40000"/>
                  </a:schemeClr>
                </a:solidFill>
                <a:latin typeface="游ゴシック" panose="020B0400000000000000" pitchFamily="50" charset="-128"/>
                <a:ea typeface="游ゴシック" panose="020B0400000000000000" pitchFamily="50" charset="-128"/>
              </a:rPr>
              <a:t>3-2</a:t>
            </a:r>
            <a:r>
              <a:rPr lang="ja-JP" altLang="en-US" sz="1200" dirty="0">
                <a:solidFill>
                  <a:schemeClr val="bg2">
                    <a:lumMod val="60000"/>
                    <a:lumOff val="40000"/>
                  </a:schemeClr>
                </a:solidFill>
                <a:latin typeface="游ゴシック" panose="020B0400000000000000" pitchFamily="50" charset="-128"/>
                <a:ea typeface="游ゴシック" panose="020B0400000000000000" pitchFamily="50" charset="-128"/>
              </a:rPr>
              <a:t>）事業計画書補足資料</a:t>
            </a:r>
            <a:endParaRPr lang="en-US" altLang="ja-JP" sz="1200" dirty="0">
              <a:solidFill>
                <a:schemeClr val="bg2">
                  <a:lumMod val="60000"/>
                  <a:lumOff val="40000"/>
                </a:schemeClr>
              </a:solidFill>
              <a:latin typeface="游ゴシック" panose="020B0400000000000000" pitchFamily="50" charset="-128"/>
              <a:ea typeface="游ゴシック" panose="020B0400000000000000" pitchFamily="50" charset="-128"/>
            </a:endParaRPr>
          </a:p>
        </p:txBody>
      </p:sp>
    </p:spTree>
    <p:extLst>
      <p:ext uri="{BB962C8B-B14F-4D97-AF65-F5344CB8AC3E}">
        <p14:creationId xmlns:p14="http://schemas.microsoft.com/office/powerpoint/2010/main" val="23835616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2">
            <a:extLst>
              <a:ext uri="{FF2B5EF4-FFF2-40B4-BE49-F238E27FC236}">
                <a16:creationId xmlns:a16="http://schemas.microsoft.com/office/drawing/2014/main" id="{A64E872F-A0B2-60E3-D832-DE64C12D9BD3}"/>
              </a:ext>
            </a:extLst>
          </p:cNvPr>
          <p:cNvSpPr>
            <a:spLocks noGrp="1"/>
          </p:cNvSpPr>
          <p:nvPr>
            <p:ph type="sldNum" sz="quarter" idx="12"/>
          </p:nvPr>
        </p:nvSpPr>
        <p:spPr>
          <a:xfrm>
            <a:off x="8610600" y="6356350"/>
            <a:ext cx="2743200" cy="365125"/>
          </a:xfrm>
        </p:spPr>
        <p:txBody>
          <a:bodyPr/>
          <a:lstStyle/>
          <a:p>
            <a:fld id="{A1F6A0AC-F2C6-4C21-B4A0-CF4BD5AB1286}" type="slidenum">
              <a:rPr lang="ja-JP" altLang="en-US" smtClean="0"/>
              <a:pPr/>
              <a:t>2</a:t>
            </a:fld>
            <a:endParaRPr lang="ja-JP" altLang="en-US" dirty="0"/>
          </a:p>
        </p:txBody>
      </p:sp>
      <p:sp>
        <p:nvSpPr>
          <p:cNvPr id="6" name="タイトル 1">
            <a:extLst>
              <a:ext uri="{FF2B5EF4-FFF2-40B4-BE49-F238E27FC236}">
                <a16:creationId xmlns:a16="http://schemas.microsoft.com/office/drawing/2014/main" id="{2A3A5193-6ABD-3661-28CA-D5621CAC4CD1}"/>
              </a:ext>
            </a:extLst>
          </p:cNvPr>
          <p:cNvSpPr txBox="1">
            <a:spLocks/>
          </p:cNvSpPr>
          <p:nvPr/>
        </p:nvSpPr>
        <p:spPr>
          <a:xfrm>
            <a:off x="2570778" y="374969"/>
            <a:ext cx="7050443" cy="345820"/>
          </a:xfrm>
          <a:prstGeom prst="rect">
            <a:avLst/>
          </a:prstGeom>
          <a:ln/>
        </p:spPr>
        <p:style>
          <a:lnRef idx="1">
            <a:schemeClr val="accent6"/>
          </a:lnRef>
          <a:fillRef idx="2">
            <a:schemeClr val="accent6"/>
          </a:fillRef>
          <a:effectRef idx="1">
            <a:schemeClr val="accent6"/>
          </a:effectRef>
          <a:fontRef idx="minor">
            <a:schemeClr val="dk1"/>
          </a:fontRef>
        </p:style>
        <p:txBody>
          <a:bodyPr vert="horz" lIns="91440" tIns="72000" rIns="91440" bIns="0" rtlCol="0" anchor="t">
            <a:normAutofit lnSpcReduction="100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pPr algn="ctr"/>
            <a:r>
              <a:rPr lang="ja-JP" altLang="en-US" sz="2000" b="1" dirty="0"/>
              <a:t>１</a:t>
            </a:r>
            <a:r>
              <a:rPr lang="en-US" altLang="ja-JP" sz="2000" b="1" dirty="0"/>
              <a:t>.</a:t>
            </a:r>
            <a:r>
              <a:rPr lang="ja-JP" altLang="en-US" sz="2000" b="1" dirty="0"/>
              <a:t>事業概要</a:t>
            </a:r>
            <a:endParaRPr lang="ja-JP" altLang="en-US" sz="1800" b="1" dirty="0"/>
          </a:p>
        </p:txBody>
      </p:sp>
      <p:graphicFrame>
        <p:nvGraphicFramePr>
          <p:cNvPr id="7" name="表 9">
            <a:extLst>
              <a:ext uri="{FF2B5EF4-FFF2-40B4-BE49-F238E27FC236}">
                <a16:creationId xmlns:a16="http://schemas.microsoft.com/office/drawing/2014/main" id="{ACC13631-3A7F-2802-7022-35382C7149BB}"/>
              </a:ext>
            </a:extLst>
          </p:cNvPr>
          <p:cNvGraphicFramePr>
            <a:graphicFrameLocks noGrp="1"/>
          </p:cNvGraphicFramePr>
          <p:nvPr>
            <p:extLst>
              <p:ext uri="{D42A27DB-BD31-4B8C-83A1-F6EECF244321}">
                <p14:modId xmlns:p14="http://schemas.microsoft.com/office/powerpoint/2010/main" val="143173387"/>
              </p:ext>
            </p:extLst>
          </p:nvPr>
        </p:nvGraphicFramePr>
        <p:xfrm>
          <a:off x="614947" y="842561"/>
          <a:ext cx="10962106" cy="5332693"/>
        </p:xfrm>
        <a:graphic>
          <a:graphicData uri="http://schemas.openxmlformats.org/drawingml/2006/table">
            <a:tbl>
              <a:tblPr firstRow="1" bandRow="1">
                <a:tableStyleId>{5C22544A-7EE6-4342-B048-85BDC9FD1C3A}</a:tableStyleId>
              </a:tblPr>
              <a:tblGrid>
                <a:gridCol w="1553412">
                  <a:extLst>
                    <a:ext uri="{9D8B030D-6E8A-4147-A177-3AD203B41FA5}">
                      <a16:colId xmlns:a16="http://schemas.microsoft.com/office/drawing/2014/main" val="2745030070"/>
                    </a:ext>
                  </a:extLst>
                </a:gridCol>
                <a:gridCol w="9408694">
                  <a:extLst>
                    <a:ext uri="{9D8B030D-6E8A-4147-A177-3AD203B41FA5}">
                      <a16:colId xmlns:a16="http://schemas.microsoft.com/office/drawing/2014/main" val="2620393937"/>
                    </a:ext>
                  </a:extLst>
                </a:gridCol>
              </a:tblGrid>
              <a:tr h="504000">
                <a:tc>
                  <a:txBody>
                    <a:bodyPr/>
                    <a:lstStyle/>
                    <a:p>
                      <a:r>
                        <a:rPr kumimoji="1" lang="ja-JP" altLang="en-US" sz="1600" b="1" dirty="0">
                          <a:solidFill>
                            <a:schemeClr val="bg1"/>
                          </a:solidFill>
                        </a:rPr>
                        <a:t>事業名</a:t>
                      </a:r>
                      <a:endParaRPr kumimoji="1" lang="en-US" altLang="ja-JP" sz="1600" b="1" dirty="0">
                        <a:solidFill>
                          <a:schemeClr val="bg1"/>
                        </a:solidFill>
                      </a:endParaRPr>
                    </a:p>
                  </a:txBody>
                  <a:tcPr anchor="ctr" anchorCtr="1">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solidFill>
                      <a:schemeClr val="accent6"/>
                    </a:solidFill>
                  </a:tcPr>
                </a:tc>
                <a:tc>
                  <a:txBody>
                    <a:bodyPr/>
                    <a:lstStyle/>
                    <a:p>
                      <a:endParaRPr kumimoji="1" lang="en-US" altLang="ja-JP" sz="1400" b="0" dirty="0">
                        <a:solidFill>
                          <a:schemeClr val="tx1"/>
                        </a:solidFill>
                      </a:endParaRPr>
                    </a:p>
                  </a:txBody>
                  <a:tcPr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solidFill>
                      <a:srgbClr val="D5E3CF"/>
                    </a:solidFill>
                  </a:tcPr>
                </a:tc>
                <a:extLst>
                  <a:ext uri="{0D108BD9-81ED-4DB2-BD59-A6C34878D82A}">
                    <a16:rowId xmlns:a16="http://schemas.microsoft.com/office/drawing/2014/main" val="393566416"/>
                  </a:ext>
                </a:extLst>
              </a:tr>
              <a:tr h="504000">
                <a:tc>
                  <a:txBody>
                    <a:bodyPr/>
                    <a:lstStyle/>
                    <a:p>
                      <a:r>
                        <a:rPr kumimoji="1" lang="ja-JP" altLang="en-US" sz="1600" b="1" dirty="0">
                          <a:solidFill>
                            <a:schemeClr val="bg1"/>
                          </a:solidFill>
                        </a:rPr>
                        <a:t>実行団体名</a:t>
                      </a:r>
                    </a:p>
                  </a:txBody>
                  <a:tcPr anchor="ctr" anchorCtr="1">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solidFill>
                      <a:schemeClr val="accent6"/>
                    </a:solidFill>
                  </a:tcPr>
                </a:tc>
                <a:tc>
                  <a:txBody>
                    <a:bodyPr/>
                    <a:lstStyle/>
                    <a:p>
                      <a:endParaRPr kumimoji="1" lang="ja-JP" altLang="en-US" sz="1400" b="0" dirty="0">
                        <a:solidFill>
                          <a:schemeClr val="tx1"/>
                        </a:solidFill>
                      </a:endParaRPr>
                    </a:p>
                  </a:txBody>
                  <a:tcPr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solidFill>
                      <a:srgbClr val="D5E3CF"/>
                    </a:solidFill>
                  </a:tcPr>
                </a:tc>
                <a:extLst>
                  <a:ext uri="{0D108BD9-81ED-4DB2-BD59-A6C34878D82A}">
                    <a16:rowId xmlns:a16="http://schemas.microsoft.com/office/drawing/2014/main" val="382295420"/>
                  </a:ext>
                </a:extLst>
              </a:tr>
              <a:tr h="1008000">
                <a:tc>
                  <a:txBody>
                    <a:bodyPr/>
                    <a:lstStyle/>
                    <a:p>
                      <a:r>
                        <a:rPr kumimoji="1" lang="ja-JP" altLang="en-US" sz="1600" b="1" dirty="0">
                          <a:solidFill>
                            <a:schemeClr val="bg1"/>
                          </a:solidFill>
                        </a:rPr>
                        <a:t>社会課題</a:t>
                      </a:r>
                    </a:p>
                  </a:txBody>
                  <a:tcPr anchor="ctr" anchorCtr="1">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solidFill>
                      <a:schemeClr val="accent6"/>
                    </a:solidFill>
                  </a:tcPr>
                </a:tc>
                <a:tc>
                  <a:txBody>
                    <a:bodyPr/>
                    <a:lstStyle/>
                    <a:p>
                      <a:endParaRPr kumimoji="1" lang="ja-JP" altLang="en-US" sz="1400" b="0" dirty="0">
                        <a:solidFill>
                          <a:schemeClr val="tx1"/>
                        </a:solidFill>
                      </a:endParaRPr>
                    </a:p>
                  </a:txBody>
                  <a:tcPr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solidFill>
                      <a:srgbClr val="EBF1E9"/>
                    </a:solidFill>
                  </a:tcPr>
                </a:tc>
                <a:extLst>
                  <a:ext uri="{0D108BD9-81ED-4DB2-BD59-A6C34878D82A}">
                    <a16:rowId xmlns:a16="http://schemas.microsoft.com/office/drawing/2014/main" val="1514237636"/>
                  </a:ext>
                </a:extLst>
              </a:tr>
              <a:tr h="1008000">
                <a:tc>
                  <a:txBody>
                    <a:bodyPr/>
                    <a:lstStyle/>
                    <a:p>
                      <a:pPr algn="ctr"/>
                      <a:r>
                        <a:rPr kumimoji="1" lang="ja-JP" altLang="en-US" sz="1600" b="1" dirty="0">
                          <a:solidFill>
                            <a:schemeClr val="bg1"/>
                          </a:solidFill>
                        </a:rPr>
                        <a:t>達成したいゴール</a:t>
                      </a:r>
                    </a:p>
                  </a:txBody>
                  <a:tcPr anchor="ctr" anchorCtr="1">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solidFill>
                      <a:schemeClr val="accent6"/>
                    </a:solidFill>
                  </a:tcPr>
                </a:tc>
                <a:tc>
                  <a:txBody>
                    <a:bodyPr/>
                    <a:lstStyle/>
                    <a:p>
                      <a:endParaRPr kumimoji="1" lang="ja-JP" altLang="en-US" sz="1400" b="0" dirty="0">
                        <a:solidFill>
                          <a:schemeClr val="tx1"/>
                        </a:solidFill>
                      </a:endParaRPr>
                    </a:p>
                  </a:txBody>
                  <a:tcPr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solidFill>
                      <a:srgbClr val="D5E3CF"/>
                    </a:solidFill>
                  </a:tcPr>
                </a:tc>
                <a:extLst>
                  <a:ext uri="{0D108BD9-81ED-4DB2-BD59-A6C34878D82A}">
                    <a16:rowId xmlns:a16="http://schemas.microsoft.com/office/drawing/2014/main" val="2248959445"/>
                  </a:ext>
                </a:extLst>
              </a:tr>
              <a:tr h="2308693">
                <a:tc>
                  <a:txBody>
                    <a:bodyPr/>
                    <a:lstStyle/>
                    <a:p>
                      <a:r>
                        <a:rPr kumimoji="1" lang="ja-JP" altLang="en-US" sz="1600" b="1" dirty="0">
                          <a:solidFill>
                            <a:schemeClr val="bg1"/>
                          </a:solidFill>
                        </a:rPr>
                        <a:t>事業概要</a:t>
                      </a:r>
                    </a:p>
                  </a:txBody>
                  <a:tcPr anchor="ctr" anchorCtr="1">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solidFill>
                      <a:schemeClr val="accent6"/>
                    </a:solidFill>
                  </a:tcPr>
                </a:tc>
                <a:tc>
                  <a:txBody>
                    <a:bodyPr/>
                    <a:lstStyle/>
                    <a:p>
                      <a:endParaRPr kumimoji="1" lang="ja-JP" altLang="en-US" sz="1400" b="0" dirty="0">
                        <a:solidFill>
                          <a:schemeClr val="tx1"/>
                        </a:solidFill>
                      </a:endParaRPr>
                    </a:p>
                  </a:txBody>
                  <a:tcPr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solidFill>
                      <a:srgbClr val="EBF1E9"/>
                    </a:solidFill>
                  </a:tcPr>
                </a:tc>
                <a:extLst>
                  <a:ext uri="{0D108BD9-81ED-4DB2-BD59-A6C34878D82A}">
                    <a16:rowId xmlns:a16="http://schemas.microsoft.com/office/drawing/2014/main" val="1369725034"/>
                  </a:ext>
                </a:extLst>
              </a:tr>
            </a:tbl>
          </a:graphicData>
        </a:graphic>
      </p:graphicFrame>
      <p:sp>
        <p:nvSpPr>
          <p:cNvPr id="8" name="テキスト ボックス 7">
            <a:extLst>
              <a:ext uri="{FF2B5EF4-FFF2-40B4-BE49-F238E27FC236}">
                <a16:creationId xmlns:a16="http://schemas.microsoft.com/office/drawing/2014/main" id="{26838A93-B4B4-C44B-EF8A-9FF1312C2698}"/>
              </a:ext>
            </a:extLst>
          </p:cNvPr>
          <p:cNvSpPr txBox="1"/>
          <p:nvPr/>
        </p:nvSpPr>
        <p:spPr>
          <a:xfrm>
            <a:off x="614947" y="6175254"/>
            <a:ext cx="11187678" cy="307777"/>
          </a:xfrm>
          <a:prstGeom prst="rect">
            <a:avLst/>
          </a:prstGeom>
          <a:noFill/>
        </p:spPr>
        <p:txBody>
          <a:bodyPr wrap="none" rtlCol="0">
            <a:spAutoFit/>
          </a:bodyPr>
          <a:lstStyle/>
          <a:p>
            <a:r>
              <a:rPr kumimoji="1" lang="en-US" altLang="ja-JP" sz="1400" spc="-100" dirty="0">
                <a:solidFill>
                  <a:srgbClr val="FF0000"/>
                </a:solidFill>
              </a:rPr>
              <a:t>※</a:t>
            </a:r>
            <a:r>
              <a:rPr kumimoji="1" lang="ja-JP" altLang="en-US" sz="1400" spc="-100" dirty="0">
                <a:solidFill>
                  <a:srgbClr val="FF0000"/>
                </a:solidFill>
              </a:rPr>
              <a:t>（様式３）「事業計画書」に同様の項目があります。上記に記入頂く際も、内容は同じで構いません。あるいは要約・簡略化して記載ください。</a:t>
            </a:r>
          </a:p>
        </p:txBody>
      </p:sp>
      <p:sp>
        <p:nvSpPr>
          <p:cNvPr id="11" name="テキスト ボックス 10">
            <a:extLst>
              <a:ext uri="{FF2B5EF4-FFF2-40B4-BE49-F238E27FC236}">
                <a16:creationId xmlns:a16="http://schemas.microsoft.com/office/drawing/2014/main" id="{A4B07848-91A8-05FB-296C-DEBA2BF7DC6A}"/>
              </a:ext>
            </a:extLst>
          </p:cNvPr>
          <p:cNvSpPr txBox="1"/>
          <p:nvPr/>
        </p:nvSpPr>
        <p:spPr>
          <a:xfrm>
            <a:off x="-67260" y="34471"/>
            <a:ext cx="2422458" cy="276999"/>
          </a:xfrm>
          <a:prstGeom prst="rect">
            <a:avLst/>
          </a:prstGeom>
          <a:noFill/>
        </p:spPr>
        <p:txBody>
          <a:bodyPr wrap="none" rtlCol="0">
            <a:spAutoFit/>
          </a:bodyPr>
          <a:lstStyle/>
          <a:p>
            <a:r>
              <a:rPr lang="ja-JP" altLang="en-US" sz="1200" dirty="0">
                <a:solidFill>
                  <a:schemeClr val="bg2">
                    <a:lumMod val="50000"/>
                  </a:schemeClr>
                </a:solidFill>
              </a:rPr>
              <a:t>（様式</a:t>
            </a:r>
            <a:r>
              <a:rPr lang="en-US" altLang="ja-JP" sz="1200" dirty="0">
                <a:solidFill>
                  <a:schemeClr val="bg2">
                    <a:lumMod val="50000"/>
                  </a:schemeClr>
                </a:solidFill>
              </a:rPr>
              <a:t>3-2</a:t>
            </a:r>
            <a:r>
              <a:rPr lang="ja-JP" altLang="en-US" sz="1200" dirty="0">
                <a:solidFill>
                  <a:schemeClr val="bg2">
                    <a:lumMod val="50000"/>
                  </a:schemeClr>
                </a:solidFill>
              </a:rPr>
              <a:t>）事業計画書補足資料</a:t>
            </a:r>
            <a:endParaRPr lang="en-US" altLang="ja-JP" sz="1200" dirty="0">
              <a:solidFill>
                <a:schemeClr val="bg2">
                  <a:lumMod val="50000"/>
                </a:schemeClr>
              </a:solidFill>
            </a:endParaRPr>
          </a:p>
        </p:txBody>
      </p:sp>
    </p:spTree>
    <p:extLst>
      <p:ext uri="{BB962C8B-B14F-4D97-AF65-F5344CB8AC3E}">
        <p14:creationId xmlns:p14="http://schemas.microsoft.com/office/powerpoint/2010/main" val="426262346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2">
            <a:extLst>
              <a:ext uri="{FF2B5EF4-FFF2-40B4-BE49-F238E27FC236}">
                <a16:creationId xmlns:a16="http://schemas.microsoft.com/office/drawing/2014/main" id="{EB2CB0B6-135D-4AB3-8CA1-437E1FBBF994}"/>
              </a:ext>
            </a:extLst>
          </p:cNvPr>
          <p:cNvSpPr>
            <a:spLocks noGrp="1"/>
          </p:cNvSpPr>
          <p:nvPr>
            <p:ph type="sldNum" sz="quarter" idx="12"/>
          </p:nvPr>
        </p:nvSpPr>
        <p:spPr/>
        <p:txBody>
          <a:bodyPr/>
          <a:lstStyle/>
          <a:p>
            <a:fld id="{99D362A8-9C72-451F-B3C7-A05A0702FA10}" type="slidenum">
              <a:rPr kumimoji="1" lang="ja-JP" altLang="en-US" smtClean="0"/>
              <a:t>3</a:t>
            </a:fld>
            <a:endParaRPr kumimoji="1" lang="ja-JP" altLang="en-US"/>
          </a:p>
        </p:txBody>
      </p:sp>
      <p:sp>
        <p:nvSpPr>
          <p:cNvPr id="9" name="テキスト ボックス 8">
            <a:extLst>
              <a:ext uri="{FF2B5EF4-FFF2-40B4-BE49-F238E27FC236}">
                <a16:creationId xmlns:a16="http://schemas.microsoft.com/office/drawing/2014/main" id="{68174F4F-9413-491E-977E-9DA24C88D384}"/>
              </a:ext>
            </a:extLst>
          </p:cNvPr>
          <p:cNvSpPr txBox="1"/>
          <p:nvPr/>
        </p:nvSpPr>
        <p:spPr>
          <a:xfrm>
            <a:off x="142204" y="547042"/>
            <a:ext cx="11922825" cy="1077218"/>
          </a:xfrm>
          <a:prstGeom prst="rect">
            <a:avLst/>
          </a:prstGeom>
          <a:noFill/>
          <a:ln>
            <a:solidFill>
              <a:schemeClr val="accent6"/>
            </a:solidFill>
          </a:ln>
        </p:spPr>
        <p:txBody>
          <a:bodyPr wrap="square" rtlCol="0">
            <a:spAutoFit/>
          </a:bodyPr>
          <a:lstStyle/>
          <a:p>
            <a:r>
              <a:rPr lang="ja-JP" altLang="en-US" sz="1600" dirty="0"/>
              <a:t>「</a:t>
            </a:r>
            <a:r>
              <a:rPr lang="en-US" altLang="ja-JP" sz="1600" dirty="0"/>
              <a:t>1.</a:t>
            </a:r>
            <a:r>
              <a:rPr lang="ja-JP" altLang="en-US" sz="1600" dirty="0"/>
              <a:t>事業概要」で掲げた活動を実施するにあたり、連携する機関や団体、連携内容についてお書きください。</a:t>
            </a:r>
            <a:endParaRPr lang="en-US" altLang="ja-JP" sz="1600" dirty="0"/>
          </a:p>
          <a:p>
            <a:r>
              <a:rPr lang="ja-JP" altLang="en-US" sz="1600" dirty="0"/>
              <a:t>（欄が足りない場合、適宜シートを複製してください）</a:t>
            </a:r>
            <a:endParaRPr lang="en-US" altLang="ja-JP" sz="1600" dirty="0"/>
          </a:p>
          <a:p>
            <a:r>
              <a:rPr lang="ja-JP" altLang="en-US" sz="1600" dirty="0">
                <a:solidFill>
                  <a:srgbClr val="00B050"/>
                </a:solidFill>
              </a:rPr>
              <a:t>✔</a:t>
            </a:r>
            <a:r>
              <a:rPr lang="ja-JP" altLang="en-US" sz="1600" b="1" dirty="0">
                <a:solidFill>
                  <a:srgbClr val="00B050"/>
                </a:solidFill>
                <a:latin typeface="Meiryo UI" panose="020B0604030504040204" pitchFamily="50" charset="-128"/>
                <a:ea typeface="Meiryo UI" panose="020B0604030504040204" pitchFamily="50" charset="-128"/>
              </a:rPr>
              <a:t>事業</a:t>
            </a:r>
            <a:r>
              <a:rPr lang="ja-JP" altLang="ja-JP" sz="1600" b="1" dirty="0">
                <a:solidFill>
                  <a:srgbClr val="00B050"/>
                </a:solidFill>
                <a:latin typeface="Meiryo UI" panose="020B0604030504040204" pitchFamily="50" charset="-128"/>
                <a:ea typeface="Meiryo UI" panose="020B0604030504040204" pitchFamily="50" charset="-128"/>
              </a:rPr>
              <a:t>実施に重要な役割を果たす</a:t>
            </a:r>
            <a:r>
              <a:rPr lang="ja-JP" altLang="en-US" sz="1600" b="1" dirty="0">
                <a:solidFill>
                  <a:srgbClr val="00B050"/>
                </a:solidFill>
                <a:latin typeface="Meiryo UI" panose="020B0604030504040204" pitchFamily="50" charset="-128"/>
                <a:ea typeface="Meiryo UI" panose="020B0604030504040204" pitchFamily="50" charset="-128"/>
              </a:rPr>
              <a:t>機関・</a:t>
            </a:r>
            <a:r>
              <a:rPr lang="ja-JP" altLang="ja-JP" sz="1600" b="1" dirty="0">
                <a:solidFill>
                  <a:srgbClr val="00B050"/>
                </a:solidFill>
                <a:latin typeface="Meiryo UI" panose="020B0604030504040204" pitchFamily="50" charset="-128"/>
                <a:ea typeface="Meiryo UI" panose="020B0604030504040204" pitchFamily="50" charset="-128"/>
              </a:rPr>
              <a:t>団体</a:t>
            </a:r>
            <a:r>
              <a:rPr lang="ja-JP" altLang="en-US" sz="1600" b="1" dirty="0">
                <a:solidFill>
                  <a:srgbClr val="00B050"/>
                </a:solidFill>
                <a:latin typeface="Meiryo UI" panose="020B0604030504040204" pitchFamily="50" charset="-128"/>
                <a:ea typeface="Meiryo UI" panose="020B0604030504040204" pitchFamily="50" charset="-128"/>
              </a:rPr>
              <a:t>や</a:t>
            </a:r>
            <a:r>
              <a:rPr lang="ja-JP" altLang="ja-JP" sz="1600" b="1" dirty="0">
                <a:solidFill>
                  <a:srgbClr val="00B050"/>
                </a:solidFill>
                <a:latin typeface="Meiryo UI" panose="020B0604030504040204" pitchFamily="50" charset="-128"/>
                <a:ea typeface="Meiryo UI" panose="020B0604030504040204" pitchFamily="50" charset="-128"/>
              </a:rPr>
              <a:t>個人</a:t>
            </a:r>
            <a:r>
              <a:rPr lang="ja-JP" altLang="en-US" sz="1600" b="1" dirty="0">
                <a:solidFill>
                  <a:srgbClr val="00B050"/>
                </a:solidFill>
                <a:latin typeface="Meiryo UI" panose="020B0604030504040204" pitchFamily="50" charset="-128"/>
                <a:ea typeface="Meiryo UI" panose="020B0604030504040204" pitchFamily="50" charset="-128"/>
              </a:rPr>
              <a:t>との現在の関係性と、事業を通じて目指したい連携内容を</a:t>
            </a:r>
            <a:r>
              <a:rPr lang="ja-JP" altLang="ja-JP" sz="1600" b="1" dirty="0">
                <a:solidFill>
                  <a:srgbClr val="00B050"/>
                </a:solidFill>
                <a:latin typeface="Meiryo UI" panose="020B0604030504040204" pitchFamily="50" charset="-128"/>
                <a:ea typeface="Meiryo UI" panose="020B0604030504040204" pitchFamily="50" charset="-128"/>
              </a:rPr>
              <a:t>記載して下さい。</a:t>
            </a:r>
            <a:endParaRPr lang="en-US" altLang="ja-JP" sz="1600" b="1" dirty="0">
              <a:solidFill>
                <a:srgbClr val="00B050"/>
              </a:solidFill>
              <a:latin typeface="Meiryo UI" panose="020B0604030504040204" pitchFamily="50" charset="-128"/>
              <a:ea typeface="Meiryo UI" panose="020B0604030504040204" pitchFamily="50" charset="-128"/>
            </a:endParaRPr>
          </a:p>
          <a:p>
            <a:r>
              <a:rPr lang="ja-JP" altLang="en-US" sz="1600" dirty="0">
                <a:solidFill>
                  <a:srgbClr val="00B050"/>
                </a:solidFill>
              </a:rPr>
              <a:t>✔</a:t>
            </a:r>
            <a:r>
              <a:rPr lang="ja-JP"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rPr>
              <a:t>課題の解決を目指す上で</a:t>
            </a:r>
            <a:r>
              <a:rPr lang="ja-JP" altLang="en-US"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rPr>
              <a:t>、特に</a:t>
            </a:r>
            <a:r>
              <a:rPr lang="ja-JP"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rPr>
              <a:t>重要な関係者</a:t>
            </a:r>
            <a:r>
              <a:rPr lang="ja-JP" altLang="en-US"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rPr>
              <a:t>については、団体名の前に★・◎などの印を入れてわかるようにしてください。</a:t>
            </a:r>
            <a:endParaRPr kumimoji="1" lang="en-US" altLang="ja-JP" dirty="0"/>
          </a:p>
        </p:txBody>
      </p:sp>
      <p:graphicFrame>
        <p:nvGraphicFramePr>
          <p:cNvPr id="5" name="表 4"/>
          <p:cNvGraphicFramePr>
            <a:graphicFrameLocks noGrp="1"/>
          </p:cNvGraphicFramePr>
          <p:nvPr>
            <p:extLst>
              <p:ext uri="{D42A27DB-BD31-4B8C-83A1-F6EECF244321}">
                <p14:modId xmlns:p14="http://schemas.microsoft.com/office/powerpoint/2010/main" val="3483785298"/>
              </p:ext>
            </p:extLst>
          </p:nvPr>
        </p:nvGraphicFramePr>
        <p:xfrm>
          <a:off x="432861" y="1774922"/>
          <a:ext cx="11341510" cy="4581428"/>
        </p:xfrm>
        <a:graphic>
          <a:graphicData uri="http://schemas.openxmlformats.org/drawingml/2006/table">
            <a:tbl>
              <a:tblPr firstRow="1" bandRow="1">
                <a:tableStyleId>{93296810-A885-4BE3-A3E7-6D5BEEA58F35}</a:tableStyleId>
              </a:tblPr>
              <a:tblGrid>
                <a:gridCol w="2831657">
                  <a:extLst>
                    <a:ext uri="{9D8B030D-6E8A-4147-A177-3AD203B41FA5}">
                      <a16:colId xmlns:a16="http://schemas.microsoft.com/office/drawing/2014/main" val="1769259693"/>
                    </a:ext>
                  </a:extLst>
                </a:gridCol>
                <a:gridCol w="3833630">
                  <a:extLst>
                    <a:ext uri="{9D8B030D-6E8A-4147-A177-3AD203B41FA5}">
                      <a16:colId xmlns:a16="http://schemas.microsoft.com/office/drawing/2014/main" val="1799849738"/>
                    </a:ext>
                  </a:extLst>
                </a:gridCol>
                <a:gridCol w="4676223">
                  <a:extLst>
                    <a:ext uri="{9D8B030D-6E8A-4147-A177-3AD203B41FA5}">
                      <a16:colId xmlns:a16="http://schemas.microsoft.com/office/drawing/2014/main" val="3439771577"/>
                    </a:ext>
                  </a:extLst>
                </a:gridCol>
              </a:tblGrid>
              <a:tr h="389052">
                <a:tc>
                  <a:txBody>
                    <a:bodyPr/>
                    <a:lstStyle/>
                    <a:p>
                      <a:pPr algn="ctr"/>
                      <a:r>
                        <a:rPr kumimoji="1" lang="ja-JP" altLang="en-US" dirty="0"/>
                        <a:t>機関・団体・個人名</a:t>
                      </a:r>
                    </a:p>
                  </a:txBody>
                  <a:tcPr/>
                </a:tc>
                <a:tc>
                  <a:txBody>
                    <a:bodyPr/>
                    <a:lstStyle/>
                    <a:p>
                      <a:pPr algn="ctr"/>
                      <a:r>
                        <a:rPr kumimoji="1" lang="ja-JP" altLang="en-US" dirty="0"/>
                        <a:t>現在の関係性</a:t>
                      </a:r>
                    </a:p>
                  </a:txBody>
                  <a:tcPr/>
                </a:tc>
                <a:tc>
                  <a:txBody>
                    <a:bodyPr/>
                    <a:lstStyle/>
                    <a:p>
                      <a:pPr algn="ctr"/>
                      <a:r>
                        <a:rPr kumimoji="1" lang="ja-JP" altLang="en-US" dirty="0"/>
                        <a:t>３年後目指している関係性（計画含む）</a:t>
                      </a:r>
                    </a:p>
                  </a:txBody>
                  <a:tcPr/>
                </a:tc>
                <a:extLst>
                  <a:ext uri="{0D108BD9-81ED-4DB2-BD59-A6C34878D82A}">
                    <a16:rowId xmlns:a16="http://schemas.microsoft.com/office/drawing/2014/main" val="2483704850"/>
                  </a:ext>
                </a:extLst>
              </a:tr>
              <a:tr h="524047">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a:p>
                  </a:txBody>
                  <a:tcPr/>
                </a:tc>
                <a:extLst>
                  <a:ext uri="{0D108BD9-81ED-4DB2-BD59-A6C34878D82A}">
                    <a16:rowId xmlns:a16="http://schemas.microsoft.com/office/drawing/2014/main" val="4002864764"/>
                  </a:ext>
                </a:extLst>
              </a:tr>
              <a:tr h="524047">
                <a:tc>
                  <a:txBody>
                    <a:bodyPr/>
                    <a:lstStyle/>
                    <a:p>
                      <a:endParaRPr kumimoji="1" lang="ja-JP" altLang="en-US"/>
                    </a:p>
                  </a:txBody>
                  <a:tcPr/>
                </a:tc>
                <a:tc>
                  <a:txBody>
                    <a:bodyPr/>
                    <a:lstStyle/>
                    <a:p>
                      <a:endParaRPr kumimoji="1" lang="ja-JP" altLang="en-US" dirty="0"/>
                    </a:p>
                  </a:txBody>
                  <a:tcPr/>
                </a:tc>
                <a:tc>
                  <a:txBody>
                    <a:bodyPr/>
                    <a:lstStyle/>
                    <a:p>
                      <a:endParaRPr kumimoji="1" lang="ja-JP" altLang="en-US" dirty="0"/>
                    </a:p>
                  </a:txBody>
                  <a:tcPr/>
                </a:tc>
                <a:extLst>
                  <a:ext uri="{0D108BD9-81ED-4DB2-BD59-A6C34878D82A}">
                    <a16:rowId xmlns:a16="http://schemas.microsoft.com/office/drawing/2014/main" val="2292724830"/>
                  </a:ext>
                </a:extLst>
              </a:tr>
              <a:tr h="524047">
                <a:tc>
                  <a:txBody>
                    <a:bodyPr/>
                    <a:lstStyle/>
                    <a:p>
                      <a:endParaRPr kumimoji="1" lang="ja-JP" altLang="en-US"/>
                    </a:p>
                  </a:txBody>
                  <a:tcPr/>
                </a:tc>
                <a:tc>
                  <a:txBody>
                    <a:bodyPr/>
                    <a:lstStyle/>
                    <a:p>
                      <a:endParaRPr kumimoji="1" lang="ja-JP" altLang="en-US" dirty="0"/>
                    </a:p>
                  </a:txBody>
                  <a:tcPr/>
                </a:tc>
                <a:tc>
                  <a:txBody>
                    <a:bodyPr/>
                    <a:lstStyle/>
                    <a:p>
                      <a:endParaRPr kumimoji="1" lang="ja-JP" altLang="en-US" dirty="0"/>
                    </a:p>
                  </a:txBody>
                  <a:tcPr/>
                </a:tc>
                <a:extLst>
                  <a:ext uri="{0D108BD9-81ED-4DB2-BD59-A6C34878D82A}">
                    <a16:rowId xmlns:a16="http://schemas.microsoft.com/office/drawing/2014/main" val="3084123895"/>
                  </a:ext>
                </a:extLst>
              </a:tr>
              <a:tr h="524047">
                <a:tc>
                  <a:txBody>
                    <a:bodyPr/>
                    <a:lstStyle/>
                    <a:p>
                      <a:endParaRPr kumimoji="1" lang="ja-JP" altLang="en-US"/>
                    </a:p>
                  </a:txBody>
                  <a:tcPr/>
                </a:tc>
                <a:tc>
                  <a:txBody>
                    <a:bodyPr/>
                    <a:lstStyle/>
                    <a:p>
                      <a:endParaRPr kumimoji="1" lang="ja-JP" altLang="en-US" dirty="0"/>
                    </a:p>
                  </a:txBody>
                  <a:tcPr/>
                </a:tc>
                <a:tc>
                  <a:txBody>
                    <a:bodyPr/>
                    <a:lstStyle/>
                    <a:p>
                      <a:endParaRPr kumimoji="1" lang="ja-JP" altLang="en-US" dirty="0"/>
                    </a:p>
                  </a:txBody>
                  <a:tcPr/>
                </a:tc>
                <a:extLst>
                  <a:ext uri="{0D108BD9-81ED-4DB2-BD59-A6C34878D82A}">
                    <a16:rowId xmlns:a16="http://schemas.microsoft.com/office/drawing/2014/main" val="3752497570"/>
                  </a:ext>
                </a:extLst>
              </a:tr>
              <a:tr h="524047">
                <a:tc>
                  <a:txBody>
                    <a:bodyPr/>
                    <a:lstStyle/>
                    <a:p>
                      <a:endParaRPr kumimoji="1" lang="ja-JP" altLang="en-US"/>
                    </a:p>
                  </a:txBody>
                  <a:tcPr/>
                </a:tc>
                <a:tc>
                  <a:txBody>
                    <a:bodyPr/>
                    <a:lstStyle/>
                    <a:p>
                      <a:endParaRPr kumimoji="1" lang="ja-JP" altLang="en-US"/>
                    </a:p>
                  </a:txBody>
                  <a:tcPr/>
                </a:tc>
                <a:tc>
                  <a:txBody>
                    <a:bodyPr/>
                    <a:lstStyle/>
                    <a:p>
                      <a:endParaRPr kumimoji="1" lang="ja-JP" altLang="en-US" dirty="0"/>
                    </a:p>
                  </a:txBody>
                  <a:tcPr/>
                </a:tc>
                <a:extLst>
                  <a:ext uri="{0D108BD9-81ED-4DB2-BD59-A6C34878D82A}">
                    <a16:rowId xmlns:a16="http://schemas.microsoft.com/office/drawing/2014/main" val="3756441159"/>
                  </a:ext>
                </a:extLst>
              </a:tr>
              <a:tr h="524047">
                <a:tc>
                  <a:txBody>
                    <a:bodyPr/>
                    <a:lstStyle/>
                    <a:p>
                      <a:endParaRPr kumimoji="1" lang="ja-JP" altLang="en-US" dirty="0"/>
                    </a:p>
                  </a:txBody>
                  <a:tcPr/>
                </a:tc>
                <a:tc>
                  <a:txBody>
                    <a:bodyPr/>
                    <a:lstStyle/>
                    <a:p>
                      <a:endParaRPr kumimoji="1" lang="ja-JP" altLang="en-US"/>
                    </a:p>
                  </a:txBody>
                  <a:tcPr/>
                </a:tc>
                <a:tc>
                  <a:txBody>
                    <a:bodyPr/>
                    <a:lstStyle/>
                    <a:p>
                      <a:endParaRPr kumimoji="1" lang="ja-JP" altLang="en-US" dirty="0"/>
                    </a:p>
                  </a:txBody>
                  <a:tcPr/>
                </a:tc>
                <a:extLst>
                  <a:ext uri="{0D108BD9-81ED-4DB2-BD59-A6C34878D82A}">
                    <a16:rowId xmlns:a16="http://schemas.microsoft.com/office/drawing/2014/main" val="2129912998"/>
                  </a:ext>
                </a:extLst>
              </a:tr>
              <a:tr h="524047">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extLst>
                  <a:ext uri="{0D108BD9-81ED-4DB2-BD59-A6C34878D82A}">
                    <a16:rowId xmlns:a16="http://schemas.microsoft.com/office/drawing/2014/main" val="3695986483"/>
                  </a:ext>
                </a:extLst>
              </a:tr>
              <a:tr h="524047">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extLst>
                  <a:ext uri="{0D108BD9-81ED-4DB2-BD59-A6C34878D82A}">
                    <a16:rowId xmlns:a16="http://schemas.microsoft.com/office/drawing/2014/main" val="2472953274"/>
                  </a:ext>
                </a:extLst>
              </a:tr>
            </a:tbl>
          </a:graphicData>
        </a:graphic>
      </p:graphicFrame>
      <p:sp>
        <p:nvSpPr>
          <p:cNvPr id="4" name="タイトル 1">
            <a:extLst>
              <a:ext uri="{FF2B5EF4-FFF2-40B4-BE49-F238E27FC236}">
                <a16:creationId xmlns:a16="http://schemas.microsoft.com/office/drawing/2014/main" id="{6B0EF22C-B217-1522-1C94-FAA0352DC685}"/>
              </a:ext>
            </a:extLst>
          </p:cNvPr>
          <p:cNvSpPr txBox="1">
            <a:spLocks/>
          </p:cNvSpPr>
          <p:nvPr/>
        </p:nvSpPr>
        <p:spPr>
          <a:xfrm>
            <a:off x="3507866" y="136525"/>
            <a:ext cx="5739801" cy="352643"/>
          </a:xfrm>
          <a:prstGeom prst="rect">
            <a:avLst/>
          </a:prstGeom>
          <a:ln/>
        </p:spPr>
        <p:style>
          <a:lnRef idx="1">
            <a:schemeClr val="accent6"/>
          </a:lnRef>
          <a:fillRef idx="2">
            <a:schemeClr val="accent6"/>
          </a:fillRef>
          <a:effectRef idx="1">
            <a:schemeClr val="accent6"/>
          </a:effectRef>
          <a:fontRef idx="minor">
            <a:schemeClr val="dk1"/>
          </a:fontRef>
        </p:style>
        <p:txBody>
          <a:bodyPr vert="horz" lIns="91440" tIns="72000" rIns="91440" bIns="36000" rtlCol="0" anchor="ctr">
            <a:normAutofit lnSpcReduction="100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pPr algn="ctr"/>
            <a:r>
              <a:rPr lang="ja-JP" altLang="en-US" sz="1800" b="1" dirty="0"/>
              <a:t>２</a:t>
            </a:r>
            <a:r>
              <a:rPr lang="en-US" altLang="ja-JP" sz="1800" b="1" dirty="0"/>
              <a:t>.</a:t>
            </a:r>
            <a:r>
              <a:rPr lang="ja-JP" altLang="en-US" sz="1800" b="1" dirty="0"/>
              <a:t> 連携・対話戦略</a:t>
            </a:r>
          </a:p>
        </p:txBody>
      </p:sp>
      <p:sp>
        <p:nvSpPr>
          <p:cNvPr id="6" name="テキスト ボックス 5">
            <a:extLst>
              <a:ext uri="{FF2B5EF4-FFF2-40B4-BE49-F238E27FC236}">
                <a16:creationId xmlns:a16="http://schemas.microsoft.com/office/drawing/2014/main" id="{8D7A8A9D-4B9A-9954-A60E-352909C332A0}"/>
              </a:ext>
            </a:extLst>
          </p:cNvPr>
          <p:cNvSpPr txBox="1"/>
          <p:nvPr/>
        </p:nvSpPr>
        <p:spPr>
          <a:xfrm>
            <a:off x="-67260" y="34471"/>
            <a:ext cx="2422458" cy="276999"/>
          </a:xfrm>
          <a:prstGeom prst="rect">
            <a:avLst/>
          </a:prstGeom>
          <a:noFill/>
        </p:spPr>
        <p:txBody>
          <a:bodyPr wrap="none" rtlCol="0">
            <a:spAutoFit/>
          </a:bodyPr>
          <a:lstStyle/>
          <a:p>
            <a:r>
              <a:rPr lang="ja-JP" altLang="en-US" sz="1200" dirty="0">
                <a:solidFill>
                  <a:schemeClr val="bg2">
                    <a:lumMod val="50000"/>
                  </a:schemeClr>
                </a:solidFill>
              </a:rPr>
              <a:t>（様式</a:t>
            </a:r>
            <a:r>
              <a:rPr lang="en-US" altLang="ja-JP" sz="1200" dirty="0">
                <a:solidFill>
                  <a:schemeClr val="bg2">
                    <a:lumMod val="50000"/>
                  </a:schemeClr>
                </a:solidFill>
              </a:rPr>
              <a:t>3-2</a:t>
            </a:r>
            <a:r>
              <a:rPr lang="ja-JP" altLang="en-US" sz="1200" dirty="0">
                <a:solidFill>
                  <a:schemeClr val="bg2">
                    <a:lumMod val="50000"/>
                  </a:schemeClr>
                </a:solidFill>
              </a:rPr>
              <a:t>）事業計画書補足資料</a:t>
            </a:r>
            <a:endParaRPr lang="en-US" altLang="ja-JP" sz="1200" dirty="0">
              <a:solidFill>
                <a:schemeClr val="bg2">
                  <a:lumMod val="50000"/>
                </a:schemeClr>
              </a:solidFill>
            </a:endParaRPr>
          </a:p>
        </p:txBody>
      </p:sp>
    </p:spTree>
    <p:extLst>
      <p:ext uri="{BB962C8B-B14F-4D97-AF65-F5344CB8AC3E}">
        <p14:creationId xmlns:p14="http://schemas.microsoft.com/office/powerpoint/2010/main" val="225973502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テキスト ボックス 6">
            <a:extLst>
              <a:ext uri="{FF2B5EF4-FFF2-40B4-BE49-F238E27FC236}">
                <a16:creationId xmlns:a16="http://schemas.microsoft.com/office/drawing/2014/main" id="{46C5313E-39AC-4477-8620-C62FF4BE8B84}"/>
              </a:ext>
            </a:extLst>
          </p:cNvPr>
          <p:cNvSpPr txBox="1"/>
          <p:nvPr/>
        </p:nvSpPr>
        <p:spPr>
          <a:xfrm>
            <a:off x="142204" y="547042"/>
            <a:ext cx="11922825" cy="6032421"/>
          </a:xfrm>
          <a:prstGeom prst="rect">
            <a:avLst/>
          </a:prstGeom>
          <a:noFill/>
          <a:ln>
            <a:solidFill>
              <a:schemeClr val="accent6"/>
            </a:solidFill>
          </a:ln>
        </p:spPr>
        <p:txBody>
          <a:bodyPr wrap="square" rtlCol="0">
            <a:spAutoFit/>
          </a:bodyPr>
          <a:lstStyle/>
          <a:p>
            <a:r>
              <a:rPr lang="ja-JP" altLang="en-US" sz="1600" dirty="0"/>
              <a:t>「</a:t>
            </a:r>
            <a:r>
              <a:rPr lang="en-US" altLang="ja-JP" sz="1600" dirty="0"/>
              <a:t>1.</a:t>
            </a:r>
            <a:r>
              <a:rPr lang="ja-JP" altLang="en-US" sz="1600" dirty="0"/>
              <a:t>事業概要」で掲げた活動を実施するにあたり、連携する機関や団体、連携内容についてお書きください。</a:t>
            </a:r>
            <a:endParaRPr lang="en-US" altLang="ja-JP" sz="1600" dirty="0"/>
          </a:p>
          <a:p>
            <a:r>
              <a:rPr lang="ja-JP" altLang="en-US" sz="1600" dirty="0"/>
              <a:t>（欄が足りない場合、適宜シートを複製してください）</a:t>
            </a:r>
            <a:endParaRPr lang="en-US" altLang="ja-JP" sz="1600" dirty="0"/>
          </a:p>
          <a:p>
            <a:r>
              <a:rPr lang="ja-JP" altLang="en-US" sz="1600" dirty="0">
                <a:solidFill>
                  <a:srgbClr val="00B050"/>
                </a:solidFill>
              </a:rPr>
              <a:t>✔</a:t>
            </a:r>
            <a:r>
              <a:rPr lang="ja-JP" altLang="en-US" sz="1600" b="1" dirty="0">
                <a:solidFill>
                  <a:srgbClr val="00B050"/>
                </a:solidFill>
                <a:latin typeface="Meiryo UI" panose="020B0604030504040204" pitchFamily="50" charset="-128"/>
                <a:ea typeface="Meiryo UI" panose="020B0604030504040204" pitchFamily="50" charset="-128"/>
              </a:rPr>
              <a:t>事業</a:t>
            </a:r>
            <a:r>
              <a:rPr lang="ja-JP" altLang="ja-JP" sz="1600" b="1" dirty="0">
                <a:solidFill>
                  <a:srgbClr val="00B050"/>
                </a:solidFill>
                <a:latin typeface="Meiryo UI" panose="020B0604030504040204" pitchFamily="50" charset="-128"/>
                <a:ea typeface="Meiryo UI" panose="020B0604030504040204" pitchFamily="50" charset="-128"/>
              </a:rPr>
              <a:t>実施に重要な役割を果たす</a:t>
            </a:r>
            <a:r>
              <a:rPr lang="ja-JP" altLang="en-US" sz="1600" b="1" dirty="0">
                <a:solidFill>
                  <a:srgbClr val="00B050"/>
                </a:solidFill>
                <a:latin typeface="Meiryo UI" panose="020B0604030504040204" pitchFamily="50" charset="-128"/>
                <a:ea typeface="Meiryo UI" panose="020B0604030504040204" pitchFamily="50" charset="-128"/>
              </a:rPr>
              <a:t>機関・</a:t>
            </a:r>
            <a:r>
              <a:rPr lang="ja-JP" altLang="ja-JP" sz="1600" b="1" dirty="0">
                <a:solidFill>
                  <a:srgbClr val="00B050"/>
                </a:solidFill>
                <a:latin typeface="Meiryo UI" panose="020B0604030504040204" pitchFamily="50" charset="-128"/>
                <a:ea typeface="Meiryo UI" panose="020B0604030504040204" pitchFamily="50" charset="-128"/>
              </a:rPr>
              <a:t>団体</a:t>
            </a:r>
            <a:r>
              <a:rPr lang="ja-JP" altLang="en-US" sz="1600" b="1" dirty="0">
                <a:solidFill>
                  <a:srgbClr val="00B050"/>
                </a:solidFill>
                <a:latin typeface="Meiryo UI" panose="020B0604030504040204" pitchFamily="50" charset="-128"/>
                <a:ea typeface="Meiryo UI" panose="020B0604030504040204" pitchFamily="50" charset="-128"/>
              </a:rPr>
              <a:t>や</a:t>
            </a:r>
            <a:r>
              <a:rPr lang="ja-JP" altLang="ja-JP" sz="1600" b="1" dirty="0">
                <a:solidFill>
                  <a:srgbClr val="00B050"/>
                </a:solidFill>
                <a:latin typeface="Meiryo UI" panose="020B0604030504040204" pitchFamily="50" charset="-128"/>
                <a:ea typeface="Meiryo UI" panose="020B0604030504040204" pitchFamily="50" charset="-128"/>
              </a:rPr>
              <a:t>個人</a:t>
            </a:r>
            <a:r>
              <a:rPr lang="ja-JP" altLang="en-US" sz="1600" b="1" dirty="0">
                <a:solidFill>
                  <a:srgbClr val="00B050"/>
                </a:solidFill>
                <a:latin typeface="Meiryo UI" panose="020B0604030504040204" pitchFamily="50" charset="-128"/>
                <a:ea typeface="Meiryo UI" panose="020B0604030504040204" pitchFamily="50" charset="-128"/>
              </a:rPr>
              <a:t>との現在の関係性と、事業を通じて目指したい連携内容を</a:t>
            </a:r>
            <a:r>
              <a:rPr lang="ja-JP" altLang="ja-JP" sz="1600" b="1" dirty="0">
                <a:solidFill>
                  <a:srgbClr val="00B050"/>
                </a:solidFill>
                <a:latin typeface="Meiryo UI" panose="020B0604030504040204" pitchFamily="50" charset="-128"/>
                <a:ea typeface="Meiryo UI" panose="020B0604030504040204" pitchFamily="50" charset="-128"/>
              </a:rPr>
              <a:t>記載して下さい。</a:t>
            </a:r>
            <a:endParaRPr lang="en-US" altLang="ja-JP" sz="1600" b="1" dirty="0">
              <a:solidFill>
                <a:srgbClr val="00B050"/>
              </a:solidFill>
              <a:latin typeface="Meiryo UI" panose="020B0604030504040204" pitchFamily="50" charset="-128"/>
              <a:ea typeface="Meiryo UI" panose="020B0604030504040204" pitchFamily="50" charset="-128"/>
            </a:endParaRPr>
          </a:p>
          <a:p>
            <a:r>
              <a:rPr lang="ja-JP" altLang="en-US" sz="1600" dirty="0">
                <a:solidFill>
                  <a:srgbClr val="00B050"/>
                </a:solidFill>
              </a:rPr>
              <a:t>✔</a:t>
            </a:r>
            <a:r>
              <a:rPr lang="ja-JP" altLang="ja-JP" sz="1600" b="1" kern="100" dirty="0">
                <a:solidFill>
                  <a:srgbClr val="00B050"/>
                </a:solidFill>
                <a:effectLst/>
                <a:latin typeface="游明朝" panose="02020400000000000000" pitchFamily="18" charset="-128"/>
                <a:ea typeface="Meiryo UI" panose="020B0604030504040204" pitchFamily="50" charset="-128"/>
                <a:cs typeface="Times New Roman" panose="02020603050405020304" pitchFamily="18" charset="0"/>
              </a:rPr>
              <a:t>課題の解決を目指す上で</a:t>
            </a:r>
            <a:r>
              <a:rPr lang="ja-JP" altLang="en-US" sz="1600" b="1" kern="100" dirty="0">
                <a:solidFill>
                  <a:srgbClr val="00B050"/>
                </a:solidFill>
                <a:effectLst/>
                <a:latin typeface="游明朝" panose="02020400000000000000" pitchFamily="18" charset="-128"/>
                <a:ea typeface="Meiryo UI" panose="020B0604030504040204" pitchFamily="50" charset="-128"/>
                <a:cs typeface="Times New Roman" panose="02020603050405020304" pitchFamily="18" charset="0"/>
              </a:rPr>
              <a:t>、特に</a:t>
            </a:r>
            <a:r>
              <a:rPr lang="ja-JP" altLang="ja-JP" sz="1600" b="1" kern="100" dirty="0">
                <a:solidFill>
                  <a:srgbClr val="00B050"/>
                </a:solidFill>
                <a:effectLst/>
                <a:latin typeface="游明朝" panose="02020400000000000000" pitchFamily="18" charset="-128"/>
                <a:ea typeface="Meiryo UI" panose="020B0604030504040204" pitchFamily="50" charset="-128"/>
                <a:cs typeface="Times New Roman" panose="02020603050405020304" pitchFamily="18" charset="0"/>
              </a:rPr>
              <a:t>重要な関係者</a:t>
            </a:r>
            <a:r>
              <a:rPr lang="ja-JP" altLang="en-US" sz="1600" b="1" kern="100" dirty="0">
                <a:solidFill>
                  <a:srgbClr val="00B050"/>
                </a:solidFill>
                <a:effectLst/>
                <a:latin typeface="游明朝" panose="02020400000000000000" pitchFamily="18" charset="-128"/>
                <a:ea typeface="Meiryo UI" panose="020B0604030504040204" pitchFamily="50" charset="-128"/>
                <a:cs typeface="Times New Roman" panose="02020603050405020304" pitchFamily="18" charset="0"/>
              </a:rPr>
              <a:t>については、団体名の前に</a:t>
            </a:r>
            <a:r>
              <a:rPr lang="ja-JP" altLang="en-US"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rPr>
              <a:t>★・◎などの印を入れてわかるようにしてください。</a:t>
            </a:r>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kumimoji="1"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kumimoji="1"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kumimoji="1"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kumimoji="1"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kumimoji="1"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kumimoji="1"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kumimoji="1"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kumimoji="1"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lang="en-US" altLang="ja-JP" sz="1600" b="1" kern="100" dirty="0">
              <a:solidFill>
                <a:srgbClr val="00B050"/>
              </a:solidFill>
              <a:latin typeface="游明朝" panose="02020400000000000000" pitchFamily="18" charset="-128"/>
              <a:ea typeface="Meiryo UI" panose="020B0604030504040204" pitchFamily="50" charset="-128"/>
              <a:cs typeface="Times New Roman" panose="02020603050405020304" pitchFamily="18" charset="0"/>
            </a:endParaRPr>
          </a:p>
          <a:p>
            <a:endParaRPr kumimoji="1" lang="en-US" altLang="ja-JP" dirty="0"/>
          </a:p>
        </p:txBody>
      </p:sp>
      <p:sp>
        <p:nvSpPr>
          <p:cNvPr id="3" name="スライド番号プレースホルダー 2">
            <a:extLst>
              <a:ext uri="{FF2B5EF4-FFF2-40B4-BE49-F238E27FC236}">
                <a16:creationId xmlns:a16="http://schemas.microsoft.com/office/drawing/2014/main" id="{EB2CB0B6-135D-4AB3-8CA1-437E1FBBF994}"/>
              </a:ext>
            </a:extLst>
          </p:cNvPr>
          <p:cNvSpPr>
            <a:spLocks noGrp="1"/>
          </p:cNvSpPr>
          <p:nvPr>
            <p:ph type="sldNum" sz="quarter" idx="12"/>
          </p:nvPr>
        </p:nvSpPr>
        <p:spPr/>
        <p:txBody>
          <a:bodyPr/>
          <a:lstStyle/>
          <a:p>
            <a:fld id="{99D362A8-9C72-451F-B3C7-A05A0702FA10}" type="slidenum">
              <a:rPr kumimoji="1" lang="ja-JP" altLang="en-US" smtClean="0"/>
              <a:t>4</a:t>
            </a:fld>
            <a:endParaRPr kumimoji="1" lang="ja-JP" altLang="en-US"/>
          </a:p>
        </p:txBody>
      </p:sp>
      <p:sp>
        <p:nvSpPr>
          <p:cNvPr id="8" name="タイトル 1">
            <a:extLst>
              <a:ext uri="{FF2B5EF4-FFF2-40B4-BE49-F238E27FC236}">
                <a16:creationId xmlns:a16="http://schemas.microsoft.com/office/drawing/2014/main" id="{861AA966-6E27-46F1-9A01-FA1D4E7EE0FE}"/>
              </a:ext>
            </a:extLst>
          </p:cNvPr>
          <p:cNvSpPr txBox="1">
            <a:spLocks/>
          </p:cNvSpPr>
          <p:nvPr/>
        </p:nvSpPr>
        <p:spPr>
          <a:xfrm>
            <a:off x="3507866" y="136525"/>
            <a:ext cx="5739801" cy="352643"/>
          </a:xfrm>
          <a:prstGeom prst="rect">
            <a:avLst/>
          </a:prstGeom>
          <a:ln/>
        </p:spPr>
        <p:style>
          <a:lnRef idx="1">
            <a:schemeClr val="accent6"/>
          </a:lnRef>
          <a:fillRef idx="2">
            <a:schemeClr val="accent6"/>
          </a:fillRef>
          <a:effectRef idx="1">
            <a:schemeClr val="accent6"/>
          </a:effectRef>
          <a:fontRef idx="minor">
            <a:schemeClr val="dk1"/>
          </a:fontRef>
        </p:style>
        <p:txBody>
          <a:bodyPr vert="horz" lIns="91440" tIns="72000" rIns="91440" bIns="36000" rtlCol="0" anchor="ctr">
            <a:normAutofit lnSpcReduction="100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pPr algn="ctr"/>
            <a:r>
              <a:rPr lang="ja-JP" altLang="en-US" sz="1800" b="1" dirty="0"/>
              <a:t>２</a:t>
            </a:r>
            <a:r>
              <a:rPr lang="en-US" altLang="ja-JP" sz="1800" b="1" dirty="0"/>
              <a:t>.</a:t>
            </a:r>
            <a:r>
              <a:rPr lang="ja-JP" altLang="en-US" sz="1800" b="1" dirty="0"/>
              <a:t> 連携・対話戦略</a:t>
            </a:r>
          </a:p>
        </p:txBody>
      </p:sp>
      <p:sp>
        <p:nvSpPr>
          <p:cNvPr id="6" name="テキスト ボックス 5">
            <a:extLst>
              <a:ext uri="{FF2B5EF4-FFF2-40B4-BE49-F238E27FC236}">
                <a16:creationId xmlns:a16="http://schemas.microsoft.com/office/drawing/2014/main" id="{E0B8C50D-69B3-4125-8EAA-FFB766A0423F}"/>
              </a:ext>
            </a:extLst>
          </p:cNvPr>
          <p:cNvSpPr txBox="1"/>
          <p:nvPr/>
        </p:nvSpPr>
        <p:spPr>
          <a:xfrm>
            <a:off x="433149" y="1693048"/>
            <a:ext cx="11325701" cy="646331"/>
          </a:xfrm>
          <a:prstGeom prst="rect">
            <a:avLst/>
          </a:prstGeom>
        </p:spPr>
        <p:style>
          <a:lnRef idx="2">
            <a:schemeClr val="dk1"/>
          </a:lnRef>
          <a:fillRef idx="1">
            <a:schemeClr val="lt1"/>
          </a:fillRef>
          <a:effectRef idx="0">
            <a:schemeClr val="dk1"/>
          </a:effectRef>
          <a:fontRef idx="minor">
            <a:schemeClr val="dk1"/>
          </a:fontRef>
        </p:style>
        <p:txBody>
          <a:bodyPr wrap="square" rtlCol="0">
            <a:spAutoFit/>
          </a:bodyPr>
          <a:lstStyle/>
          <a:p>
            <a:r>
              <a:rPr kumimoji="1" lang="ja-JP" altLang="en-US" dirty="0"/>
              <a:t>文章又は自由記述で作成したい方はこちらをお使いください。（提出時、本コメントは削除してください）表形式と自由記述様式、両方使用一方のみ使用でも可です。書きやすい方でお使いください。</a:t>
            </a:r>
          </a:p>
        </p:txBody>
      </p:sp>
      <p:sp>
        <p:nvSpPr>
          <p:cNvPr id="4" name="テキスト ボックス 3">
            <a:extLst>
              <a:ext uri="{FF2B5EF4-FFF2-40B4-BE49-F238E27FC236}">
                <a16:creationId xmlns:a16="http://schemas.microsoft.com/office/drawing/2014/main" id="{D24F8A56-0A78-ADD2-33E2-57AB26FE09BF}"/>
              </a:ext>
            </a:extLst>
          </p:cNvPr>
          <p:cNvSpPr txBox="1"/>
          <p:nvPr/>
        </p:nvSpPr>
        <p:spPr>
          <a:xfrm>
            <a:off x="-67260" y="34471"/>
            <a:ext cx="2422458" cy="276999"/>
          </a:xfrm>
          <a:prstGeom prst="rect">
            <a:avLst/>
          </a:prstGeom>
          <a:noFill/>
        </p:spPr>
        <p:txBody>
          <a:bodyPr wrap="none" rtlCol="0">
            <a:spAutoFit/>
          </a:bodyPr>
          <a:lstStyle/>
          <a:p>
            <a:r>
              <a:rPr lang="ja-JP" altLang="en-US" sz="1200" dirty="0">
                <a:solidFill>
                  <a:schemeClr val="bg2">
                    <a:lumMod val="50000"/>
                  </a:schemeClr>
                </a:solidFill>
              </a:rPr>
              <a:t>（様式</a:t>
            </a:r>
            <a:r>
              <a:rPr lang="en-US" altLang="ja-JP" sz="1200" dirty="0">
                <a:solidFill>
                  <a:schemeClr val="bg2">
                    <a:lumMod val="50000"/>
                  </a:schemeClr>
                </a:solidFill>
              </a:rPr>
              <a:t>3-2</a:t>
            </a:r>
            <a:r>
              <a:rPr lang="ja-JP" altLang="en-US" sz="1200" dirty="0">
                <a:solidFill>
                  <a:schemeClr val="bg2">
                    <a:lumMod val="50000"/>
                  </a:schemeClr>
                </a:solidFill>
              </a:rPr>
              <a:t>）事業計画書補足資料</a:t>
            </a:r>
            <a:endParaRPr lang="en-US" altLang="ja-JP" sz="1200" dirty="0">
              <a:solidFill>
                <a:schemeClr val="bg2">
                  <a:lumMod val="50000"/>
                </a:schemeClr>
              </a:solidFill>
            </a:endParaRPr>
          </a:p>
        </p:txBody>
      </p:sp>
    </p:spTree>
    <p:extLst>
      <p:ext uri="{BB962C8B-B14F-4D97-AF65-F5344CB8AC3E}">
        <p14:creationId xmlns:p14="http://schemas.microsoft.com/office/powerpoint/2010/main" val="14183133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2">
            <a:extLst>
              <a:ext uri="{FF2B5EF4-FFF2-40B4-BE49-F238E27FC236}">
                <a16:creationId xmlns:a16="http://schemas.microsoft.com/office/drawing/2014/main" id="{453BB9E7-67A6-4FD2-AFFA-890F6E5DD2E9}"/>
              </a:ext>
            </a:extLst>
          </p:cNvPr>
          <p:cNvSpPr>
            <a:spLocks noGrp="1"/>
          </p:cNvSpPr>
          <p:nvPr>
            <p:ph type="sldNum" sz="quarter" idx="12"/>
          </p:nvPr>
        </p:nvSpPr>
        <p:spPr/>
        <p:txBody>
          <a:bodyPr/>
          <a:lstStyle/>
          <a:p>
            <a:fld id="{99D362A8-9C72-451F-B3C7-A05A0702FA10}" type="slidenum">
              <a:rPr kumimoji="1" lang="ja-JP" altLang="en-US" smtClean="0"/>
              <a:t>5</a:t>
            </a:fld>
            <a:endParaRPr kumimoji="1" lang="ja-JP" altLang="en-US"/>
          </a:p>
        </p:txBody>
      </p:sp>
      <p:sp>
        <p:nvSpPr>
          <p:cNvPr id="10" name="タイトル 1">
            <a:extLst>
              <a:ext uri="{FF2B5EF4-FFF2-40B4-BE49-F238E27FC236}">
                <a16:creationId xmlns:a16="http://schemas.microsoft.com/office/drawing/2014/main" id="{A96CA577-CCFF-4682-82C3-01733B571681}"/>
              </a:ext>
            </a:extLst>
          </p:cNvPr>
          <p:cNvSpPr txBox="1">
            <a:spLocks/>
          </p:cNvSpPr>
          <p:nvPr/>
        </p:nvSpPr>
        <p:spPr>
          <a:xfrm>
            <a:off x="3125164" y="226753"/>
            <a:ext cx="6336175" cy="338554"/>
          </a:xfrm>
          <a:prstGeom prst="rect">
            <a:avLst/>
          </a:prstGeom>
          <a:ln/>
        </p:spPr>
        <p:style>
          <a:lnRef idx="1">
            <a:schemeClr val="accent6"/>
          </a:lnRef>
          <a:fillRef idx="2">
            <a:schemeClr val="accent6"/>
          </a:fillRef>
          <a:effectRef idx="1">
            <a:schemeClr val="accent6"/>
          </a:effectRef>
          <a:fontRef idx="minor">
            <a:schemeClr val="dk1"/>
          </a:fontRef>
        </p:style>
        <p:txBody>
          <a:bodyPr vert="horz" lIns="91440" tIns="72000" rIns="91440" bIns="0" rtlCol="0" anchor="ctr">
            <a:normAutofit lnSpcReduction="100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pPr algn="ctr"/>
            <a:r>
              <a:rPr lang="ja-JP" altLang="en-US" sz="2000" b="1" dirty="0"/>
              <a:t>３</a:t>
            </a:r>
            <a:r>
              <a:rPr lang="en-US" altLang="ja-JP" sz="2000" b="1" dirty="0"/>
              <a:t>. </a:t>
            </a:r>
            <a:r>
              <a:rPr lang="ja-JP" altLang="en-US" sz="2000" b="1" dirty="0"/>
              <a:t>事業終了後の持続可能性　</a:t>
            </a:r>
            <a:endParaRPr lang="ja-JP" altLang="en-US" sz="1800" b="1" dirty="0"/>
          </a:p>
        </p:txBody>
      </p:sp>
      <p:sp>
        <p:nvSpPr>
          <p:cNvPr id="7" name="テキスト ボックス 6">
            <a:extLst>
              <a:ext uri="{FF2B5EF4-FFF2-40B4-BE49-F238E27FC236}">
                <a16:creationId xmlns:a16="http://schemas.microsoft.com/office/drawing/2014/main" id="{68174F4F-9413-491E-977E-9DA24C88D384}"/>
              </a:ext>
            </a:extLst>
          </p:cNvPr>
          <p:cNvSpPr txBox="1"/>
          <p:nvPr/>
        </p:nvSpPr>
        <p:spPr>
          <a:xfrm>
            <a:off x="166255" y="640913"/>
            <a:ext cx="11922825" cy="5663089"/>
          </a:xfrm>
          <a:prstGeom prst="rect">
            <a:avLst/>
          </a:prstGeom>
          <a:ln/>
        </p:spPr>
        <p:style>
          <a:lnRef idx="2">
            <a:schemeClr val="accent6"/>
          </a:lnRef>
          <a:fillRef idx="1">
            <a:schemeClr val="lt1"/>
          </a:fillRef>
          <a:effectRef idx="0">
            <a:schemeClr val="accent6"/>
          </a:effectRef>
          <a:fontRef idx="minor">
            <a:schemeClr val="dk1"/>
          </a:fontRef>
        </p:style>
        <p:txBody>
          <a:bodyPr wrap="square" rtlCol="0">
            <a:spAutoFit/>
          </a:bodyPr>
          <a:lstStyle/>
          <a:p>
            <a:r>
              <a:rPr lang="ja-JP" altLang="en-US" sz="1600" dirty="0"/>
              <a:t>事業終了後、どのようにこの事業の継続を目指すか記載してください。</a:t>
            </a:r>
            <a:endParaRPr lang="en-US" altLang="ja-JP" sz="1600" dirty="0"/>
          </a:p>
          <a:p>
            <a:endParaRPr lang="en-US" altLang="ja-JP" sz="1600" dirty="0"/>
          </a:p>
          <a:p>
            <a:r>
              <a:rPr lang="ja-JP" altLang="en-US" sz="1600" dirty="0"/>
              <a:t>（記載項目の例）</a:t>
            </a:r>
            <a:endParaRPr lang="en-US" altLang="ja-JP" sz="1600" dirty="0"/>
          </a:p>
          <a:p>
            <a:r>
              <a:rPr lang="ja-JP" altLang="en-US" sz="1600" dirty="0"/>
              <a:t>・民間公益活動の自立した担い手の育成</a:t>
            </a:r>
            <a:endParaRPr lang="en-US" altLang="ja-JP" sz="1600" dirty="0"/>
          </a:p>
          <a:p>
            <a:r>
              <a:rPr lang="ja-JP" altLang="en-US" sz="1600" dirty="0"/>
              <a:t>・資金を自ら調達できる環境の整備</a:t>
            </a:r>
            <a:endParaRPr lang="en-US" altLang="ja-JP" sz="1600" dirty="0"/>
          </a:p>
          <a:p>
            <a:r>
              <a:rPr lang="ja-JP" altLang="en-US" sz="1600" dirty="0"/>
              <a:t>・事業、組織の自走化</a:t>
            </a:r>
            <a:endParaRPr lang="en-US" altLang="ja-JP" sz="1600" dirty="0"/>
          </a:p>
          <a:p>
            <a:r>
              <a:rPr lang="ja-JP" altLang="en-US" sz="1600" dirty="0"/>
              <a:t>・地域課題が自律的かつ持続的に解決される仕組みの構築</a:t>
            </a:r>
            <a:endParaRPr lang="en-US" altLang="ja-JP" sz="1600" dirty="0"/>
          </a:p>
          <a:p>
            <a:r>
              <a:rPr lang="ja-JP" altLang="en-US" sz="1600" dirty="0"/>
              <a:t>・公的施策としての制度化　　など</a:t>
            </a:r>
            <a:endParaRPr lang="en-US" altLang="ja-JP" dirty="0">
              <a:solidFill>
                <a:srgbClr val="FF0000"/>
              </a:solidFill>
            </a:endParaRPr>
          </a:p>
          <a:p>
            <a:endParaRPr lang="en-US" altLang="ja-JP" dirty="0">
              <a:solidFill>
                <a:srgbClr val="FF0000"/>
              </a:solidFill>
            </a:endParaRPr>
          </a:p>
          <a:p>
            <a:endParaRPr lang="en-US" altLang="ja-JP" dirty="0">
              <a:solidFill>
                <a:srgbClr val="FF0000"/>
              </a:solidFill>
            </a:endParaRPr>
          </a:p>
          <a:p>
            <a:endParaRPr lang="en-US" altLang="ja-JP" dirty="0">
              <a:solidFill>
                <a:srgbClr val="FF0000"/>
              </a:solidFill>
            </a:endParaRPr>
          </a:p>
          <a:p>
            <a:endParaRPr lang="en-US" altLang="ja-JP" dirty="0">
              <a:solidFill>
                <a:srgbClr val="FF0000"/>
              </a:solidFill>
            </a:endParaRPr>
          </a:p>
          <a:p>
            <a:endParaRPr lang="en-US" altLang="ja-JP" dirty="0">
              <a:solidFill>
                <a:srgbClr val="FF0000"/>
              </a:solidFill>
            </a:endParaRPr>
          </a:p>
          <a:p>
            <a:endParaRPr lang="en-US" altLang="ja-JP" dirty="0">
              <a:solidFill>
                <a:srgbClr val="FF0000"/>
              </a:solidFill>
            </a:endParaRPr>
          </a:p>
          <a:p>
            <a:endParaRPr lang="en-US" altLang="ja-JP" dirty="0">
              <a:solidFill>
                <a:srgbClr val="FF0000"/>
              </a:solidFill>
            </a:endParaRPr>
          </a:p>
          <a:p>
            <a:endParaRPr lang="en-US" altLang="ja-JP" dirty="0">
              <a:solidFill>
                <a:srgbClr val="FF0000"/>
              </a:solidFill>
            </a:endParaRPr>
          </a:p>
          <a:p>
            <a:endParaRPr lang="en-US" altLang="ja-JP" dirty="0">
              <a:solidFill>
                <a:srgbClr val="FF0000"/>
              </a:solidFill>
            </a:endParaRPr>
          </a:p>
          <a:p>
            <a:endParaRPr lang="en-US" altLang="ja-JP" dirty="0">
              <a:solidFill>
                <a:srgbClr val="FF0000"/>
              </a:solidFill>
            </a:endParaRPr>
          </a:p>
          <a:p>
            <a:endParaRPr lang="en-US" altLang="ja-JP" dirty="0">
              <a:solidFill>
                <a:srgbClr val="FF0000"/>
              </a:solidFill>
            </a:endParaRPr>
          </a:p>
          <a:p>
            <a:endParaRPr lang="en-US" altLang="ja-JP" dirty="0">
              <a:solidFill>
                <a:srgbClr val="FF0000"/>
              </a:solidFill>
            </a:endParaRPr>
          </a:p>
          <a:p>
            <a:endParaRPr kumimoji="1" lang="en-US" altLang="ja-JP" dirty="0"/>
          </a:p>
        </p:txBody>
      </p:sp>
      <p:sp>
        <p:nvSpPr>
          <p:cNvPr id="4" name="テキスト ボックス 3">
            <a:extLst>
              <a:ext uri="{FF2B5EF4-FFF2-40B4-BE49-F238E27FC236}">
                <a16:creationId xmlns:a16="http://schemas.microsoft.com/office/drawing/2014/main" id="{39FAE90A-B7CA-DC2B-8077-C5B947BBFC0C}"/>
              </a:ext>
            </a:extLst>
          </p:cNvPr>
          <p:cNvSpPr txBox="1"/>
          <p:nvPr/>
        </p:nvSpPr>
        <p:spPr>
          <a:xfrm>
            <a:off x="-67260" y="34471"/>
            <a:ext cx="2422458" cy="276999"/>
          </a:xfrm>
          <a:prstGeom prst="rect">
            <a:avLst/>
          </a:prstGeom>
          <a:noFill/>
        </p:spPr>
        <p:txBody>
          <a:bodyPr wrap="none" rtlCol="0">
            <a:spAutoFit/>
          </a:bodyPr>
          <a:lstStyle/>
          <a:p>
            <a:r>
              <a:rPr lang="ja-JP" altLang="en-US" sz="1200" dirty="0">
                <a:solidFill>
                  <a:schemeClr val="bg2">
                    <a:lumMod val="50000"/>
                  </a:schemeClr>
                </a:solidFill>
              </a:rPr>
              <a:t>（様式</a:t>
            </a:r>
            <a:r>
              <a:rPr lang="en-US" altLang="ja-JP" sz="1200" dirty="0">
                <a:solidFill>
                  <a:schemeClr val="bg2">
                    <a:lumMod val="50000"/>
                  </a:schemeClr>
                </a:solidFill>
              </a:rPr>
              <a:t>3-2</a:t>
            </a:r>
            <a:r>
              <a:rPr lang="ja-JP" altLang="en-US" sz="1200" dirty="0">
                <a:solidFill>
                  <a:schemeClr val="bg2">
                    <a:lumMod val="50000"/>
                  </a:schemeClr>
                </a:solidFill>
              </a:rPr>
              <a:t>）事業計画書補足資料</a:t>
            </a:r>
            <a:endParaRPr lang="en-US" altLang="ja-JP" sz="1200" dirty="0">
              <a:solidFill>
                <a:schemeClr val="bg2">
                  <a:lumMod val="50000"/>
                </a:schemeClr>
              </a:solidFill>
            </a:endParaRPr>
          </a:p>
        </p:txBody>
      </p:sp>
    </p:spTree>
    <p:extLst>
      <p:ext uri="{BB962C8B-B14F-4D97-AF65-F5344CB8AC3E}">
        <p14:creationId xmlns:p14="http://schemas.microsoft.com/office/powerpoint/2010/main" val="363204012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タイトル 1">
            <a:extLst>
              <a:ext uri="{FF2B5EF4-FFF2-40B4-BE49-F238E27FC236}">
                <a16:creationId xmlns:a16="http://schemas.microsoft.com/office/drawing/2014/main" id="{66C2D84C-F6ED-49CE-93CA-FDF2E2836D32}"/>
              </a:ext>
            </a:extLst>
          </p:cNvPr>
          <p:cNvSpPr txBox="1">
            <a:spLocks/>
          </p:cNvSpPr>
          <p:nvPr/>
        </p:nvSpPr>
        <p:spPr>
          <a:xfrm>
            <a:off x="2897033" y="310769"/>
            <a:ext cx="7050443" cy="338554"/>
          </a:xfrm>
          <a:prstGeom prst="rect">
            <a:avLst/>
          </a:prstGeom>
          <a:ln/>
        </p:spPr>
        <p:style>
          <a:lnRef idx="1">
            <a:schemeClr val="accent6"/>
          </a:lnRef>
          <a:fillRef idx="2">
            <a:schemeClr val="accent6"/>
          </a:fillRef>
          <a:effectRef idx="1">
            <a:schemeClr val="accent6"/>
          </a:effectRef>
          <a:fontRef idx="minor">
            <a:schemeClr val="dk1"/>
          </a:fontRef>
        </p:style>
        <p:txBody>
          <a:bodyPr vert="horz" lIns="91440" tIns="72000" rIns="91440" bIns="0" rtlCol="0" anchor="ctr">
            <a:normAutofit lnSpcReduction="10000"/>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pPr algn="ctr"/>
            <a:r>
              <a:rPr lang="ja-JP" altLang="en-US" sz="2000" b="1" dirty="0"/>
              <a:t>４</a:t>
            </a:r>
            <a:r>
              <a:rPr lang="en-US" altLang="ja-JP" sz="2000" b="1" dirty="0"/>
              <a:t>. </a:t>
            </a:r>
            <a:r>
              <a:rPr lang="ja-JP" altLang="en-US" sz="2000" b="1" dirty="0"/>
              <a:t>関連する主な実績　</a:t>
            </a:r>
            <a:endParaRPr lang="ja-JP" altLang="en-US" sz="1800" b="1" dirty="0"/>
          </a:p>
        </p:txBody>
      </p:sp>
      <p:sp>
        <p:nvSpPr>
          <p:cNvPr id="7" name="テキスト ボックス 6">
            <a:extLst>
              <a:ext uri="{FF2B5EF4-FFF2-40B4-BE49-F238E27FC236}">
                <a16:creationId xmlns:a16="http://schemas.microsoft.com/office/drawing/2014/main" id="{D0047269-643C-46BA-8E44-08C5F23B26D9}"/>
              </a:ext>
            </a:extLst>
          </p:cNvPr>
          <p:cNvSpPr txBox="1"/>
          <p:nvPr/>
        </p:nvSpPr>
        <p:spPr>
          <a:xfrm>
            <a:off x="114300" y="756551"/>
            <a:ext cx="11950700" cy="5632311"/>
          </a:xfrm>
          <a:prstGeom prst="rect">
            <a:avLst/>
          </a:prstGeom>
          <a:ln/>
        </p:spPr>
        <p:style>
          <a:lnRef idx="2">
            <a:schemeClr val="accent6"/>
          </a:lnRef>
          <a:fillRef idx="1">
            <a:schemeClr val="lt1"/>
          </a:fillRef>
          <a:effectRef idx="0">
            <a:schemeClr val="accent6"/>
          </a:effectRef>
          <a:fontRef idx="minor">
            <a:schemeClr val="dk1"/>
          </a:fontRef>
        </p:style>
        <p:txBody>
          <a:bodyPr wrap="square" rtlCol="0">
            <a:spAutoFit/>
          </a:bodyPr>
          <a:lstStyle/>
          <a:p>
            <a:r>
              <a:rPr lang="en-US" altLang="ja-JP" dirty="0"/>
              <a:t>4-1.</a:t>
            </a:r>
            <a:r>
              <a:rPr lang="ja-JP" altLang="en-US" dirty="0"/>
              <a:t> 本事業に関連する過去の実績や団体の強みについてお書きください。</a:t>
            </a:r>
            <a:endParaRPr lang="en-US" altLang="ja-JP" dirty="0"/>
          </a:p>
          <a:p>
            <a:endParaRPr lang="en-US" altLang="ja-JP" dirty="0"/>
          </a:p>
          <a:p>
            <a:endParaRPr lang="en-US" altLang="ja-JP" dirty="0"/>
          </a:p>
          <a:p>
            <a:endParaRPr lang="en-US" altLang="ja-JP" dirty="0"/>
          </a:p>
          <a:p>
            <a:endParaRPr lang="en-US" altLang="ja-JP" dirty="0"/>
          </a:p>
          <a:p>
            <a:endParaRPr lang="en-US" altLang="ja-JP" dirty="0"/>
          </a:p>
          <a:p>
            <a:endParaRPr lang="en-US" altLang="ja-JP" dirty="0"/>
          </a:p>
          <a:p>
            <a:endParaRPr lang="en-US" altLang="ja-JP" dirty="0"/>
          </a:p>
          <a:p>
            <a:endParaRPr lang="en-US" altLang="ja-JP" dirty="0"/>
          </a:p>
          <a:p>
            <a:endParaRPr lang="en-US" altLang="ja-JP" dirty="0"/>
          </a:p>
          <a:p>
            <a:r>
              <a:rPr lang="en-US" altLang="ja-JP" dirty="0"/>
              <a:t>4-2.</a:t>
            </a:r>
            <a:r>
              <a:rPr lang="ja-JP" altLang="en-US" dirty="0"/>
              <a:t> その他、中間支援組織として連携、マッチング、支援の実績、協働事業の事例等</a:t>
            </a:r>
            <a:endParaRPr lang="en-US" altLang="ja-JP" dirty="0"/>
          </a:p>
          <a:p>
            <a:endParaRPr lang="en-US" altLang="ja-JP" dirty="0"/>
          </a:p>
          <a:p>
            <a:endParaRPr lang="en-US" altLang="ja-JP" dirty="0"/>
          </a:p>
          <a:p>
            <a:endParaRPr lang="en-US" altLang="ja-JP" dirty="0"/>
          </a:p>
          <a:p>
            <a:endParaRPr lang="en-US" altLang="ja-JP" dirty="0"/>
          </a:p>
          <a:p>
            <a:endParaRPr lang="en-US" altLang="ja-JP" dirty="0"/>
          </a:p>
          <a:p>
            <a:endParaRPr lang="en-US" altLang="ja-JP" dirty="0"/>
          </a:p>
          <a:p>
            <a:endParaRPr lang="en-US" altLang="ja-JP" dirty="0"/>
          </a:p>
          <a:p>
            <a:endParaRPr lang="en-US" altLang="ja-JP" dirty="0"/>
          </a:p>
          <a:p>
            <a:endParaRPr lang="en-US" altLang="ja-JP" dirty="0"/>
          </a:p>
        </p:txBody>
      </p:sp>
      <p:sp>
        <p:nvSpPr>
          <p:cNvPr id="2" name="スライド番号プレースホルダー 2">
            <a:extLst>
              <a:ext uri="{FF2B5EF4-FFF2-40B4-BE49-F238E27FC236}">
                <a16:creationId xmlns:a16="http://schemas.microsoft.com/office/drawing/2014/main" id="{9447D2BC-03BB-42F2-267A-8207AEBA1C51}"/>
              </a:ext>
            </a:extLst>
          </p:cNvPr>
          <p:cNvSpPr>
            <a:spLocks noGrp="1"/>
          </p:cNvSpPr>
          <p:nvPr>
            <p:ph type="sldNum" sz="quarter" idx="12"/>
          </p:nvPr>
        </p:nvSpPr>
        <p:spPr>
          <a:xfrm>
            <a:off x="8610600" y="6356350"/>
            <a:ext cx="2743200" cy="365125"/>
          </a:xfrm>
        </p:spPr>
        <p:txBody>
          <a:bodyPr/>
          <a:lstStyle/>
          <a:p>
            <a:fld id="{99D362A8-9C72-451F-B3C7-A05A0702FA10}" type="slidenum">
              <a:rPr kumimoji="1" lang="ja-JP" altLang="en-US" smtClean="0"/>
              <a:t>6</a:t>
            </a:fld>
            <a:endParaRPr kumimoji="1" lang="ja-JP" altLang="en-US"/>
          </a:p>
        </p:txBody>
      </p:sp>
      <p:sp>
        <p:nvSpPr>
          <p:cNvPr id="3" name="テキスト ボックス 2">
            <a:extLst>
              <a:ext uri="{FF2B5EF4-FFF2-40B4-BE49-F238E27FC236}">
                <a16:creationId xmlns:a16="http://schemas.microsoft.com/office/drawing/2014/main" id="{6F1AEFAB-1781-AAEA-C781-4F5A9DA5A4A9}"/>
              </a:ext>
            </a:extLst>
          </p:cNvPr>
          <p:cNvSpPr txBox="1"/>
          <p:nvPr/>
        </p:nvSpPr>
        <p:spPr>
          <a:xfrm>
            <a:off x="-67260" y="34471"/>
            <a:ext cx="2422458" cy="276999"/>
          </a:xfrm>
          <a:prstGeom prst="rect">
            <a:avLst/>
          </a:prstGeom>
          <a:noFill/>
        </p:spPr>
        <p:txBody>
          <a:bodyPr wrap="none" rtlCol="0">
            <a:spAutoFit/>
          </a:bodyPr>
          <a:lstStyle/>
          <a:p>
            <a:r>
              <a:rPr lang="ja-JP" altLang="en-US" sz="1200" dirty="0">
                <a:solidFill>
                  <a:schemeClr val="bg2">
                    <a:lumMod val="50000"/>
                  </a:schemeClr>
                </a:solidFill>
              </a:rPr>
              <a:t>（様式</a:t>
            </a:r>
            <a:r>
              <a:rPr lang="en-US" altLang="ja-JP" sz="1200" dirty="0">
                <a:solidFill>
                  <a:schemeClr val="bg2">
                    <a:lumMod val="50000"/>
                  </a:schemeClr>
                </a:solidFill>
              </a:rPr>
              <a:t>3-2</a:t>
            </a:r>
            <a:r>
              <a:rPr lang="ja-JP" altLang="en-US" sz="1200" dirty="0">
                <a:solidFill>
                  <a:schemeClr val="bg2">
                    <a:lumMod val="50000"/>
                  </a:schemeClr>
                </a:solidFill>
              </a:rPr>
              <a:t>）事業計画書補足資料</a:t>
            </a:r>
            <a:endParaRPr lang="en-US" altLang="ja-JP" sz="1200" dirty="0">
              <a:solidFill>
                <a:schemeClr val="bg2">
                  <a:lumMod val="50000"/>
                </a:schemeClr>
              </a:solidFill>
            </a:endParaRPr>
          </a:p>
        </p:txBody>
      </p:sp>
    </p:spTree>
    <p:extLst>
      <p:ext uri="{BB962C8B-B14F-4D97-AF65-F5344CB8AC3E}">
        <p14:creationId xmlns:p14="http://schemas.microsoft.com/office/powerpoint/2010/main" val="135391126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2">
            <a:extLst>
              <a:ext uri="{FF2B5EF4-FFF2-40B4-BE49-F238E27FC236}">
                <a16:creationId xmlns:a16="http://schemas.microsoft.com/office/drawing/2014/main" id="{EB2CB0B6-135D-4AB3-8CA1-437E1FBBF994}"/>
              </a:ext>
            </a:extLst>
          </p:cNvPr>
          <p:cNvSpPr>
            <a:spLocks noGrp="1"/>
          </p:cNvSpPr>
          <p:nvPr>
            <p:ph type="sldNum" sz="quarter" idx="12"/>
          </p:nvPr>
        </p:nvSpPr>
        <p:spPr/>
        <p:txBody>
          <a:bodyPr/>
          <a:lstStyle/>
          <a:p>
            <a:fld id="{99D362A8-9C72-451F-B3C7-A05A0702FA10}" type="slidenum">
              <a:rPr kumimoji="1" lang="ja-JP" altLang="en-US" smtClean="0"/>
              <a:t>7</a:t>
            </a:fld>
            <a:endParaRPr kumimoji="1" lang="ja-JP" altLang="en-US"/>
          </a:p>
        </p:txBody>
      </p:sp>
      <p:sp>
        <p:nvSpPr>
          <p:cNvPr id="8" name="タイトル 1">
            <a:extLst>
              <a:ext uri="{FF2B5EF4-FFF2-40B4-BE49-F238E27FC236}">
                <a16:creationId xmlns:a16="http://schemas.microsoft.com/office/drawing/2014/main" id="{861AA966-6E27-46F1-9A01-FA1D4E7EE0FE}"/>
              </a:ext>
            </a:extLst>
          </p:cNvPr>
          <p:cNvSpPr txBox="1">
            <a:spLocks/>
          </p:cNvSpPr>
          <p:nvPr/>
        </p:nvSpPr>
        <p:spPr>
          <a:xfrm>
            <a:off x="2776468" y="169277"/>
            <a:ext cx="6567843" cy="501396"/>
          </a:xfrm>
          <a:prstGeom prst="rect">
            <a:avLst/>
          </a:prstGeom>
          <a:ln/>
        </p:spPr>
        <p:style>
          <a:lnRef idx="1">
            <a:schemeClr val="accent6"/>
          </a:lnRef>
          <a:fillRef idx="2">
            <a:schemeClr val="accent6"/>
          </a:fillRef>
          <a:effectRef idx="1">
            <a:schemeClr val="accent6"/>
          </a:effectRef>
          <a:fontRef idx="minor">
            <a:schemeClr val="dk1"/>
          </a:fontRef>
        </p:style>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pPr algn="ctr"/>
            <a:r>
              <a:rPr lang="ja-JP" altLang="en-US" sz="2000" b="1" dirty="0"/>
              <a:t>　５</a:t>
            </a:r>
            <a:r>
              <a:rPr lang="en-US" altLang="ja-JP" sz="1800" b="1" dirty="0"/>
              <a:t>.</a:t>
            </a:r>
            <a:r>
              <a:rPr lang="ja-JP" altLang="en-US" sz="1800" b="1" dirty="0"/>
              <a:t>事業実施体制（事務局・外部含む）</a:t>
            </a:r>
          </a:p>
        </p:txBody>
      </p:sp>
      <p:sp>
        <p:nvSpPr>
          <p:cNvPr id="6" name="テキスト ボックス 5">
            <a:extLst>
              <a:ext uri="{FF2B5EF4-FFF2-40B4-BE49-F238E27FC236}">
                <a16:creationId xmlns:a16="http://schemas.microsoft.com/office/drawing/2014/main" id="{68174F4F-9413-491E-977E-9DA24C88D384}"/>
              </a:ext>
            </a:extLst>
          </p:cNvPr>
          <p:cNvSpPr txBox="1"/>
          <p:nvPr/>
        </p:nvSpPr>
        <p:spPr>
          <a:xfrm>
            <a:off x="166255" y="779385"/>
            <a:ext cx="11922825" cy="5509200"/>
          </a:xfrm>
          <a:prstGeom prst="rect">
            <a:avLst/>
          </a:prstGeom>
          <a:ln/>
        </p:spPr>
        <p:style>
          <a:lnRef idx="2">
            <a:schemeClr val="accent6"/>
          </a:lnRef>
          <a:fillRef idx="1">
            <a:schemeClr val="lt1"/>
          </a:fillRef>
          <a:effectRef idx="0">
            <a:schemeClr val="accent6"/>
          </a:effectRef>
          <a:fontRef idx="minor">
            <a:schemeClr val="dk1"/>
          </a:fontRef>
        </p:style>
        <p:txBody>
          <a:bodyPr wrap="square" rtlCol="0">
            <a:spAutoFit/>
          </a:bodyPr>
          <a:lstStyle/>
          <a:p>
            <a:r>
              <a:rPr lang="en-US" altLang="ja-JP" sz="1600" dirty="0"/>
              <a:t>5-1.</a:t>
            </a:r>
            <a:r>
              <a:rPr lang="ja-JP" altLang="en-US" sz="1600" dirty="0"/>
              <a:t> </a:t>
            </a:r>
            <a:r>
              <a:rPr lang="ja-JP" altLang="ja-JP" sz="1600" dirty="0"/>
              <a:t>どのような人員体制でプロジェクトの各活動を実施するかを教えて下さい</a:t>
            </a:r>
            <a:r>
              <a:rPr lang="ja-JP" altLang="en-US" sz="1600" dirty="0"/>
              <a:t>。（行が足りない場合は適宜増やしてください）</a:t>
            </a:r>
            <a:endParaRPr lang="en-US" altLang="ja-JP" sz="1600" dirty="0"/>
          </a:p>
          <a:p>
            <a:r>
              <a:rPr lang="en-US" altLang="ja-JP" sz="1600" dirty="0" err="1"/>
              <a:t>コンソーシアムで申請する場合は、コンソーシアム内の体制や構成団体の役割について</a:t>
            </a:r>
            <a:r>
              <a:rPr lang="ja-JP" altLang="en-US" sz="1600" dirty="0"/>
              <a:t>も</a:t>
            </a:r>
            <a:r>
              <a:rPr lang="en-US" altLang="ja-JP" sz="1600" dirty="0" err="1"/>
              <a:t>記載してください</a:t>
            </a:r>
            <a:r>
              <a:rPr lang="en-US" altLang="ja-JP" sz="1600" dirty="0"/>
              <a:t>。</a:t>
            </a:r>
          </a:p>
          <a:p>
            <a:endParaRPr lang="en-US" altLang="ja-JP" sz="1600" dirty="0"/>
          </a:p>
          <a:p>
            <a:endParaRPr lang="ja-JP" altLang="ja-JP" sz="1600" dirty="0"/>
          </a:p>
          <a:p>
            <a:endParaRPr lang="en-US" altLang="ja-JP" sz="1600" dirty="0"/>
          </a:p>
          <a:p>
            <a:endParaRPr lang="en-US" altLang="ja-JP" sz="1600" dirty="0"/>
          </a:p>
          <a:p>
            <a:endParaRPr lang="en-US" altLang="ja-JP" sz="1600" dirty="0"/>
          </a:p>
          <a:p>
            <a:endParaRPr lang="en-US" altLang="ja-JP" sz="1600" dirty="0"/>
          </a:p>
          <a:p>
            <a:endParaRPr lang="en-US" altLang="ja-JP" sz="1600" dirty="0"/>
          </a:p>
          <a:p>
            <a:endParaRPr lang="en-US" altLang="ja-JP" sz="1600" dirty="0"/>
          </a:p>
          <a:p>
            <a:endParaRPr lang="en-US" altLang="ja-JP" sz="1600" dirty="0"/>
          </a:p>
          <a:p>
            <a:endParaRPr lang="en-US" altLang="ja-JP" sz="1600" dirty="0"/>
          </a:p>
          <a:p>
            <a:endParaRPr lang="en-US" altLang="ja-JP" sz="1600" dirty="0"/>
          </a:p>
          <a:p>
            <a:endParaRPr lang="en-US" altLang="ja-JP" sz="1600" dirty="0"/>
          </a:p>
          <a:p>
            <a:endParaRPr lang="en-US" altLang="ja-JP" sz="1600" dirty="0"/>
          </a:p>
          <a:p>
            <a:r>
              <a:rPr lang="en-US" altLang="ja-JP" sz="1600" dirty="0"/>
              <a:t>5-2.</a:t>
            </a:r>
            <a:r>
              <a:rPr lang="ja-JP" altLang="en-US" sz="1600" dirty="0"/>
              <a:t> ガバナンス・コンプライアンス体制</a:t>
            </a:r>
            <a:endParaRPr lang="ja-JP" altLang="ja-JP" sz="1600" dirty="0"/>
          </a:p>
          <a:p>
            <a:r>
              <a:rPr lang="ja-JP" altLang="en-US" sz="1600" dirty="0"/>
              <a:t>不正行為、利益相反等を管理する為のガバナンス・コンプライアンス体制を示してください。</a:t>
            </a:r>
            <a:endParaRPr lang="en-US" altLang="ja-JP" sz="1600" dirty="0"/>
          </a:p>
          <a:p>
            <a:endParaRPr lang="en-US" altLang="ja-JP" sz="1600" dirty="0"/>
          </a:p>
          <a:p>
            <a:endParaRPr lang="en-US" altLang="ja-JP" sz="1600" dirty="0"/>
          </a:p>
          <a:p>
            <a:endParaRPr lang="en-US" altLang="ja-JP" sz="1600" dirty="0"/>
          </a:p>
          <a:p>
            <a:endParaRPr lang="en-US" altLang="ja-JP" sz="1600" dirty="0"/>
          </a:p>
          <a:p>
            <a:endParaRPr lang="en-US" altLang="ja-JP" sz="1600" dirty="0"/>
          </a:p>
        </p:txBody>
      </p:sp>
      <p:graphicFrame>
        <p:nvGraphicFramePr>
          <p:cNvPr id="10" name="表 9"/>
          <p:cNvGraphicFramePr>
            <a:graphicFrameLocks noGrp="1"/>
          </p:cNvGraphicFramePr>
          <p:nvPr>
            <p:extLst>
              <p:ext uri="{D42A27DB-BD31-4B8C-83A1-F6EECF244321}">
                <p14:modId xmlns:p14="http://schemas.microsoft.com/office/powerpoint/2010/main" val="4059652570"/>
              </p:ext>
            </p:extLst>
          </p:nvPr>
        </p:nvGraphicFramePr>
        <p:xfrm>
          <a:off x="335180" y="1427574"/>
          <a:ext cx="11450417" cy="2772001"/>
        </p:xfrm>
        <a:graphic>
          <a:graphicData uri="http://schemas.openxmlformats.org/drawingml/2006/table">
            <a:tbl>
              <a:tblPr>
                <a:tableStyleId>{16D9F66E-5EB9-4882-86FB-DCBF35E3C3E4}</a:tableStyleId>
              </a:tblPr>
              <a:tblGrid>
                <a:gridCol w="3161149">
                  <a:extLst>
                    <a:ext uri="{9D8B030D-6E8A-4147-A177-3AD203B41FA5}">
                      <a16:colId xmlns:a16="http://schemas.microsoft.com/office/drawing/2014/main" val="20000"/>
                    </a:ext>
                  </a:extLst>
                </a:gridCol>
                <a:gridCol w="2866369">
                  <a:extLst>
                    <a:ext uri="{9D8B030D-6E8A-4147-A177-3AD203B41FA5}">
                      <a16:colId xmlns:a16="http://schemas.microsoft.com/office/drawing/2014/main" val="20001"/>
                    </a:ext>
                  </a:extLst>
                </a:gridCol>
                <a:gridCol w="2971800">
                  <a:extLst>
                    <a:ext uri="{9D8B030D-6E8A-4147-A177-3AD203B41FA5}">
                      <a16:colId xmlns:a16="http://schemas.microsoft.com/office/drawing/2014/main" val="20002"/>
                    </a:ext>
                  </a:extLst>
                </a:gridCol>
                <a:gridCol w="2451099">
                  <a:extLst>
                    <a:ext uri="{9D8B030D-6E8A-4147-A177-3AD203B41FA5}">
                      <a16:colId xmlns:a16="http://schemas.microsoft.com/office/drawing/2014/main" val="20003"/>
                    </a:ext>
                  </a:extLst>
                </a:gridCol>
              </a:tblGrid>
              <a:tr h="262909">
                <a:tc>
                  <a:txBody>
                    <a:bodyPr/>
                    <a:lstStyle/>
                    <a:p>
                      <a:pPr algn="ctr">
                        <a:spcAft>
                          <a:spcPts val="0"/>
                        </a:spcAft>
                      </a:pPr>
                      <a:r>
                        <a:rPr lang="ja-JP" sz="1400" b="1" kern="100" dirty="0">
                          <a:solidFill>
                            <a:schemeClr val="bg1"/>
                          </a:solidFill>
                          <a:effectLst/>
                        </a:rPr>
                        <a:t>氏名</a:t>
                      </a:r>
                      <a:endParaRPr lang="ja-JP" sz="2000" b="1" kern="100" dirty="0">
                        <a:solidFill>
                          <a:schemeClr val="bg1"/>
                        </a:solidFill>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2865" marR="62865" marT="0" marB="0" anchor="ctr">
                    <a:solidFill>
                      <a:schemeClr val="accent6"/>
                    </a:solidFill>
                  </a:tcPr>
                </a:tc>
                <a:tc>
                  <a:txBody>
                    <a:bodyPr/>
                    <a:lstStyle/>
                    <a:p>
                      <a:pPr algn="ctr">
                        <a:spcAft>
                          <a:spcPts val="0"/>
                        </a:spcAft>
                      </a:pPr>
                      <a:r>
                        <a:rPr lang="ja-JP" sz="1400" b="1" kern="100" dirty="0">
                          <a:solidFill>
                            <a:schemeClr val="bg1"/>
                          </a:solidFill>
                          <a:effectLst/>
                        </a:rPr>
                        <a:t>所属・肩書</a:t>
                      </a:r>
                      <a:endParaRPr lang="ja-JP" sz="2000" b="1" kern="100" dirty="0">
                        <a:solidFill>
                          <a:schemeClr val="bg1"/>
                        </a:solidFill>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2865" marR="62865" marT="0" marB="0" anchor="ctr">
                    <a:solidFill>
                      <a:schemeClr val="accent6"/>
                    </a:solidFill>
                  </a:tcPr>
                </a:tc>
                <a:tc>
                  <a:txBody>
                    <a:bodyPr/>
                    <a:lstStyle/>
                    <a:p>
                      <a:pPr algn="ctr">
                        <a:spcAft>
                          <a:spcPts val="0"/>
                        </a:spcAft>
                      </a:pPr>
                      <a:r>
                        <a:rPr lang="ja-JP" sz="1400" b="1" kern="100" dirty="0">
                          <a:solidFill>
                            <a:schemeClr val="bg1"/>
                          </a:solidFill>
                          <a:effectLst/>
                        </a:rPr>
                        <a:t>プロジェクト内の役割</a:t>
                      </a:r>
                      <a:endParaRPr lang="ja-JP" sz="2000" b="1" kern="100" dirty="0">
                        <a:solidFill>
                          <a:schemeClr val="bg1"/>
                        </a:solidFill>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2865" marR="62865" marT="0" marB="0" anchor="ctr">
                    <a:solidFill>
                      <a:schemeClr val="accent6"/>
                    </a:solidFill>
                  </a:tcPr>
                </a:tc>
                <a:tc>
                  <a:txBody>
                    <a:bodyPr/>
                    <a:lstStyle/>
                    <a:p>
                      <a:pPr algn="ctr">
                        <a:spcAft>
                          <a:spcPts val="0"/>
                        </a:spcAft>
                      </a:pPr>
                      <a:r>
                        <a:rPr lang="ja-JP" altLang="en-US" sz="1400" b="1" kern="100" dirty="0">
                          <a:solidFill>
                            <a:schemeClr val="bg1"/>
                          </a:solidFill>
                          <a:effectLst/>
                        </a:rPr>
                        <a:t>備考</a:t>
                      </a:r>
                      <a:endParaRPr lang="ja-JP" sz="1400" b="1" kern="100" dirty="0">
                        <a:solidFill>
                          <a:schemeClr val="bg1"/>
                        </a:solidFill>
                        <a:effectLst/>
                        <a:latin typeface="BIZ UDPゴシック" panose="020B0400000000000000" pitchFamily="50" charset="-128"/>
                        <a:ea typeface="BIZ UDPゴシック" panose="020B0400000000000000" pitchFamily="50" charset="-128"/>
                        <a:cs typeface="Times New Roman" panose="02020603050405020304" pitchFamily="18" charset="0"/>
                      </a:endParaRPr>
                    </a:p>
                  </a:txBody>
                  <a:tcPr marL="62865" marR="62865" marT="0" marB="0" anchor="ctr">
                    <a:solidFill>
                      <a:schemeClr val="accent6"/>
                    </a:solidFill>
                  </a:tcPr>
                </a:tc>
                <a:extLst>
                  <a:ext uri="{0D108BD9-81ED-4DB2-BD59-A6C34878D82A}">
                    <a16:rowId xmlns:a16="http://schemas.microsoft.com/office/drawing/2014/main" val="10000"/>
                  </a:ext>
                </a:extLst>
              </a:tr>
              <a:tr h="376371">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extLst>
                  <a:ext uri="{0D108BD9-81ED-4DB2-BD59-A6C34878D82A}">
                    <a16:rowId xmlns:a16="http://schemas.microsoft.com/office/drawing/2014/main" val="10001"/>
                  </a:ext>
                </a:extLst>
              </a:tr>
              <a:tr h="376371">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extLst>
                  <a:ext uri="{0D108BD9-81ED-4DB2-BD59-A6C34878D82A}">
                    <a16:rowId xmlns:a16="http://schemas.microsoft.com/office/drawing/2014/main" val="10002"/>
                  </a:ext>
                </a:extLst>
              </a:tr>
              <a:tr h="376371">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tc>
                  <a:txBody>
                    <a:bodyPr/>
                    <a:lstStyle/>
                    <a:p>
                      <a:pPr algn="just">
                        <a:spcAft>
                          <a:spcPts val="0"/>
                        </a:spcAft>
                      </a:pPr>
                      <a:r>
                        <a:rPr lang="en-US" sz="900" kern="100" dirty="0">
                          <a:effectLst/>
                        </a:rPr>
                        <a:t> </a:t>
                      </a: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extLst>
                  <a:ext uri="{0D108BD9-81ED-4DB2-BD59-A6C34878D82A}">
                    <a16:rowId xmlns:a16="http://schemas.microsoft.com/office/drawing/2014/main" val="10003"/>
                  </a:ext>
                </a:extLst>
              </a:tr>
              <a:tr h="459993">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extLst>
                  <a:ext uri="{0D108BD9-81ED-4DB2-BD59-A6C34878D82A}">
                    <a16:rowId xmlns:a16="http://schemas.microsoft.com/office/drawing/2014/main" val="4004812609"/>
                  </a:ext>
                </a:extLst>
              </a:tr>
              <a:tr h="459993">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tc>
                <a:extLst>
                  <a:ext uri="{0D108BD9-81ED-4DB2-BD59-A6C34878D82A}">
                    <a16:rowId xmlns:a16="http://schemas.microsoft.com/office/drawing/2014/main" val="4103091079"/>
                  </a:ext>
                </a:extLst>
              </a:tr>
              <a:tr h="459993">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tc>
                  <a:txBody>
                    <a:bodyPr/>
                    <a:lstStyle/>
                    <a:p>
                      <a:pPr algn="just">
                        <a:spcAft>
                          <a:spcPts val="0"/>
                        </a:spcAft>
                      </a:pPr>
                      <a:endParaRPr lang="ja-JP" sz="1100" kern="100" dirty="0">
                        <a:effectLst/>
                        <a:latin typeface="Arial" panose="020B0604020202020204" pitchFamily="34" charset="0"/>
                        <a:ea typeface="Meiryo UI" panose="020B0604030504040204" pitchFamily="50" charset="-128"/>
                        <a:cs typeface="Times New Roman" panose="02020603050405020304" pitchFamily="18" charset="0"/>
                      </a:endParaRPr>
                    </a:p>
                  </a:txBody>
                  <a:tcPr marL="62865" marR="62865" marT="0" marB="0" anchor="ctr">
                    <a:solidFill>
                      <a:srgbClr val="D5E3CF"/>
                    </a:solidFill>
                  </a:tcPr>
                </a:tc>
                <a:extLst>
                  <a:ext uri="{0D108BD9-81ED-4DB2-BD59-A6C34878D82A}">
                    <a16:rowId xmlns:a16="http://schemas.microsoft.com/office/drawing/2014/main" val="3525712241"/>
                  </a:ext>
                </a:extLst>
              </a:tr>
            </a:tbl>
          </a:graphicData>
        </a:graphic>
      </p:graphicFrame>
      <p:sp>
        <p:nvSpPr>
          <p:cNvPr id="2" name="テキスト ボックス 1">
            <a:extLst>
              <a:ext uri="{FF2B5EF4-FFF2-40B4-BE49-F238E27FC236}">
                <a16:creationId xmlns:a16="http://schemas.microsoft.com/office/drawing/2014/main" id="{58D06CBF-0169-049D-470F-57FF4C199791}"/>
              </a:ext>
            </a:extLst>
          </p:cNvPr>
          <p:cNvSpPr txBox="1"/>
          <p:nvPr/>
        </p:nvSpPr>
        <p:spPr>
          <a:xfrm>
            <a:off x="-67260" y="34471"/>
            <a:ext cx="2422458" cy="276999"/>
          </a:xfrm>
          <a:prstGeom prst="rect">
            <a:avLst/>
          </a:prstGeom>
          <a:noFill/>
        </p:spPr>
        <p:txBody>
          <a:bodyPr wrap="none" rtlCol="0">
            <a:spAutoFit/>
          </a:bodyPr>
          <a:lstStyle/>
          <a:p>
            <a:r>
              <a:rPr lang="ja-JP" altLang="en-US" sz="1200" dirty="0">
                <a:solidFill>
                  <a:schemeClr val="bg2">
                    <a:lumMod val="50000"/>
                  </a:schemeClr>
                </a:solidFill>
              </a:rPr>
              <a:t>（様式</a:t>
            </a:r>
            <a:r>
              <a:rPr lang="en-US" altLang="ja-JP" sz="1200" dirty="0">
                <a:solidFill>
                  <a:schemeClr val="bg2">
                    <a:lumMod val="50000"/>
                  </a:schemeClr>
                </a:solidFill>
              </a:rPr>
              <a:t>3-2</a:t>
            </a:r>
            <a:r>
              <a:rPr lang="ja-JP" altLang="en-US" sz="1200" dirty="0">
                <a:solidFill>
                  <a:schemeClr val="bg2">
                    <a:lumMod val="50000"/>
                  </a:schemeClr>
                </a:solidFill>
              </a:rPr>
              <a:t>）事業計画書補足資料</a:t>
            </a:r>
            <a:endParaRPr lang="en-US" altLang="ja-JP" sz="1200" dirty="0">
              <a:solidFill>
                <a:schemeClr val="bg2">
                  <a:lumMod val="50000"/>
                </a:schemeClr>
              </a:solidFill>
            </a:endParaRPr>
          </a:p>
        </p:txBody>
      </p:sp>
    </p:spTree>
    <p:extLst>
      <p:ext uri="{BB962C8B-B14F-4D97-AF65-F5344CB8AC3E}">
        <p14:creationId xmlns:p14="http://schemas.microsoft.com/office/powerpoint/2010/main" val="351923880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144367" y="811835"/>
            <a:ext cx="10515600" cy="4498975"/>
          </a:xfrm>
        </p:spPr>
        <p:txBody>
          <a:bodyPr>
            <a:normAutofit/>
          </a:bodyPr>
          <a:lstStyle/>
          <a:p>
            <a:pPr marL="95250" lvl="0">
              <a:spcBef>
                <a:spcPts val="0"/>
              </a:spcBef>
              <a:buSzPts val="2100"/>
            </a:pPr>
            <a:r>
              <a:rPr lang="ja-JP" altLang="en-US" sz="4000" dirty="0">
                <a:latin typeface="+mn-lt"/>
                <a:ea typeface="Kosugi Maru"/>
                <a:cs typeface="Kosugi Maru"/>
                <a:sym typeface="Kosugi Maru"/>
              </a:rPr>
              <a:t>ロジックモデルの作成</a:t>
            </a:r>
            <a:br>
              <a:rPr lang="en-US" altLang="ja-JP" sz="4000" dirty="0">
                <a:latin typeface="+mn-lt"/>
                <a:ea typeface="Kosugi Maru"/>
                <a:cs typeface="Kosugi Maru"/>
                <a:sym typeface="Kosugi Maru"/>
              </a:rPr>
            </a:br>
            <a:br>
              <a:rPr lang="en-US" altLang="ja-JP" sz="4000" dirty="0">
                <a:latin typeface="+mn-lt"/>
                <a:ea typeface="Kosugi Maru"/>
                <a:cs typeface="Kosugi Maru"/>
                <a:sym typeface="Kosugi Maru"/>
              </a:rPr>
            </a:br>
            <a:r>
              <a:rPr kumimoji="1" lang="ja-JP" altLang="en-US" sz="2800" b="1" dirty="0">
                <a:latin typeface="+mn-lt"/>
              </a:rPr>
              <a:t>次ページ以降の資料は必須ではありません（任意）</a:t>
            </a:r>
            <a:br>
              <a:rPr kumimoji="1" lang="en-US" altLang="ja-JP" sz="2800" b="1" dirty="0">
                <a:latin typeface="+mn-lt"/>
              </a:rPr>
            </a:br>
            <a:br>
              <a:rPr kumimoji="1" lang="en-US" altLang="ja-JP" sz="2800" b="1" dirty="0">
                <a:latin typeface="+mn-lt"/>
              </a:rPr>
            </a:br>
            <a:r>
              <a:rPr kumimoji="1" lang="ja-JP" altLang="en-US" sz="2800" b="1" dirty="0">
                <a:latin typeface="+mn-lt"/>
              </a:rPr>
              <a:t>作成を試みていただくと事業設計に役立つと思われますので、</a:t>
            </a:r>
            <a:br>
              <a:rPr kumimoji="1" lang="en-US" altLang="ja-JP" sz="2800" b="1" dirty="0">
                <a:latin typeface="+mn-lt"/>
              </a:rPr>
            </a:br>
            <a:r>
              <a:rPr kumimoji="1" lang="ja-JP" altLang="en-US" sz="2800" b="1" dirty="0">
                <a:latin typeface="+mn-lt"/>
              </a:rPr>
              <a:t>必要に応じて作成・添付してください。</a:t>
            </a:r>
            <a:br>
              <a:rPr lang="ja-JP" altLang="en-US" sz="4000" dirty="0">
                <a:latin typeface="+mn-lt"/>
                <a:ea typeface="Kosugi Maru"/>
                <a:cs typeface="Kosugi Maru"/>
                <a:sym typeface="Kosugi Maru"/>
              </a:rPr>
            </a:br>
            <a:endParaRPr kumimoji="1" lang="ja-JP" altLang="en-US" sz="4000" dirty="0">
              <a:latin typeface="+mn-lt"/>
            </a:endParaRPr>
          </a:p>
        </p:txBody>
      </p:sp>
      <p:sp>
        <p:nvSpPr>
          <p:cNvPr id="4" name="テキスト ボックス 3">
            <a:extLst>
              <a:ext uri="{FF2B5EF4-FFF2-40B4-BE49-F238E27FC236}">
                <a16:creationId xmlns:a16="http://schemas.microsoft.com/office/drawing/2014/main" id="{D9182B6F-28DA-D364-F4F0-A585A3238AA0}"/>
              </a:ext>
            </a:extLst>
          </p:cNvPr>
          <p:cNvSpPr txBox="1"/>
          <p:nvPr/>
        </p:nvSpPr>
        <p:spPr>
          <a:xfrm>
            <a:off x="-67260" y="34471"/>
            <a:ext cx="2422458" cy="276999"/>
          </a:xfrm>
          <a:prstGeom prst="rect">
            <a:avLst/>
          </a:prstGeom>
          <a:noFill/>
        </p:spPr>
        <p:txBody>
          <a:bodyPr wrap="none" rtlCol="0">
            <a:spAutoFit/>
          </a:bodyPr>
          <a:lstStyle/>
          <a:p>
            <a:r>
              <a:rPr lang="ja-JP" altLang="en-US" sz="1200" dirty="0">
                <a:solidFill>
                  <a:schemeClr val="bg2">
                    <a:lumMod val="50000"/>
                  </a:schemeClr>
                </a:solidFill>
              </a:rPr>
              <a:t>（様式</a:t>
            </a:r>
            <a:r>
              <a:rPr lang="en-US" altLang="ja-JP" sz="1200" dirty="0">
                <a:solidFill>
                  <a:schemeClr val="bg2">
                    <a:lumMod val="50000"/>
                  </a:schemeClr>
                </a:solidFill>
              </a:rPr>
              <a:t>3-2</a:t>
            </a:r>
            <a:r>
              <a:rPr lang="ja-JP" altLang="en-US" sz="1200" dirty="0">
                <a:solidFill>
                  <a:schemeClr val="bg2">
                    <a:lumMod val="50000"/>
                  </a:schemeClr>
                </a:solidFill>
              </a:rPr>
              <a:t>）事業計画書補足資料</a:t>
            </a:r>
            <a:endParaRPr lang="en-US" altLang="ja-JP" sz="1200" dirty="0">
              <a:solidFill>
                <a:schemeClr val="bg2">
                  <a:lumMod val="50000"/>
                </a:schemeClr>
              </a:solidFill>
            </a:endParaRPr>
          </a:p>
        </p:txBody>
      </p:sp>
    </p:spTree>
    <p:extLst>
      <p:ext uri="{BB962C8B-B14F-4D97-AF65-F5344CB8AC3E}">
        <p14:creationId xmlns:p14="http://schemas.microsoft.com/office/powerpoint/2010/main" val="238925999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21"/>
        <p:cNvGrpSpPr/>
        <p:nvPr/>
      </p:nvGrpSpPr>
      <p:grpSpPr>
        <a:xfrm>
          <a:off x="0" y="0"/>
          <a:ext cx="0" cy="0"/>
          <a:chOff x="0" y="0"/>
          <a:chExt cx="0" cy="0"/>
        </a:xfrm>
      </p:grpSpPr>
      <p:sp>
        <p:nvSpPr>
          <p:cNvPr id="122" name="Google Shape;122;p21"/>
          <p:cNvSpPr/>
          <p:nvPr/>
        </p:nvSpPr>
        <p:spPr>
          <a:xfrm>
            <a:off x="4178400" y="982433"/>
            <a:ext cx="7781200" cy="413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endParaRPr kumimoji="0" sz="1333" b="1" kern="0">
              <a:solidFill>
                <a:srgbClr val="000000"/>
              </a:solidFill>
              <a:latin typeface="Arial"/>
              <a:ea typeface="Arial"/>
              <a:cs typeface="Arial"/>
              <a:sym typeface="Arial"/>
            </a:endParaRPr>
          </a:p>
        </p:txBody>
      </p:sp>
      <p:sp>
        <p:nvSpPr>
          <p:cNvPr id="123" name="Google Shape;123;p21"/>
          <p:cNvSpPr/>
          <p:nvPr/>
        </p:nvSpPr>
        <p:spPr>
          <a:xfrm>
            <a:off x="260067" y="998433"/>
            <a:ext cx="3770000" cy="1245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buSzPts val="1100"/>
            </a:pPr>
            <a:endParaRPr kumimoji="0" sz="1333" b="1" kern="0">
              <a:solidFill>
                <a:srgbClr val="000000"/>
              </a:solidFill>
              <a:latin typeface="Arial"/>
              <a:cs typeface="Arial"/>
              <a:sym typeface="Arial"/>
            </a:endParaRPr>
          </a:p>
        </p:txBody>
      </p:sp>
      <p:sp>
        <p:nvSpPr>
          <p:cNvPr id="124" name="Google Shape;124;p21"/>
          <p:cNvSpPr/>
          <p:nvPr/>
        </p:nvSpPr>
        <p:spPr>
          <a:xfrm>
            <a:off x="353500" y="4941067"/>
            <a:ext cx="5094800" cy="1012400"/>
          </a:xfrm>
          <a:prstGeom prst="foldedCorner">
            <a:avLst>
              <a:gd name="adj" fmla="val 16667"/>
            </a:avLst>
          </a:prstGeom>
          <a:solidFill>
            <a:srgbClr val="CFE2F3"/>
          </a:solidFill>
          <a:ln>
            <a:noFill/>
          </a:ln>
        </p:spPr>
        <p:txBody>
          <a:bodyPr spcFirstLastPara="1" wrap="square" lIns="91433" tIns="45700" rIns="91433" bIns="45700" anchor="ctr" anchorCtr="0">
            <a:noAutofit/>
          </a:bodyPr>
          <a:lstStyle/>
          <a:p>
            <a:pPr algn="ctr" defTabSz="1219170">
              <a:buClr>
                <a:srgbClr val="000000"/>
              </a:buClr>
            </a:pPr>
            <a:endParaRPr kumimoji="0" sz="1200" b="1" kern="0">
              <a:solidFill>
                <a:srgbClr val="000000"/>
              </a:solidFill>
              <a:latin typeface="Arial"/>
              <a:cs typeface="Arial"/>
              <a:sym typeface="Arial"/>
            </a:endParaRPr>
          </a:p>
        </p:txBody>
      </p:sp>
      <p:sp>
        <p:nvSpPr>
          <p:cNvPr id="125" name="Google Shape;125;p21"/>
          <p:cNvSpPr/>
          <p:nvPr/>
        </p:nvSpPr>
        <p:spPr>
          <a:xfrm>
            <a:off x="7983081" y="3652747"/>
            <a:ext cx="1265600" cy="11132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a:p>
            <a:pPr defTabSz="1219170">
              <a:buClr>
                <a:srgbClr val="000000"/>
              </a:buClr>
            </a:pPr>
            <a:endParaRPr kumimoji="0" sz="1067" b="1" kern="0">
              <a:solidFill>
                <a:srgbClr val="000000"/>
              </a:solidFill>
              <a:latin typeface="Arial"/>
              <a:cs typeface="Arial"/>
              <a:sym typeface="Arial"/>
            </a:endParaRPr>
          </a:p>
        </p:txBody>
      </p:sp>
      <p:sp>
        <p:nvSpPr>
          <p:cNvPr id="126" name="Google Shape;126;p21"/>
          <p:cNvSpPr/>
          <p:nvPr/>
        </p:nvSpPr>
        <p:spPr>
          <a:xfrm>
            <a:off x="6425757" y="3652747"/>
            <a:ext cx="1457200" cy="11164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27" name="Google Shape;127;p21"/>
          <p:cNvSpPr/>
          <p:nvPr/>
        </p:nvSpPr>
        <p:spPr>
          <a:xfrm>
            <a:off x="9348755" y="3656680"/>
            <a:ext cx="1368800" cy="10960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28" name="Google Shape;128;p21"/>
          <p:cNvSpPr/>
          <p:nvPr/>
        </p:nvSpPr>
        <p:spPr>
          <a:xfrm>
            <a:off x="353499" y="3649868"/>
            <a:ext cx="1317200" cy="11096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buSzPts val="1100"/>
            </a:pPr>
            <a:endParaRPr kumimoji="0" sz="1333" b="1" kern="0">
              <a:solidFill>
                <a:srgbClr val="000000"/>
              </a:solidFill>
              <a:latin typeface="Arial"/>
              <a:cs typeface="Arial"/>
              <a:sym typeface="Arial"/>
            </a:endParaRPr>
          </a:p>
        </p:txBody>
      </p:sp>
      <p:sp>
        <p:nvSpPr>
          <p:cNvPr id="129" name="Google Shape;129;p21"/>
          <p:cNvSpPr/>
          <p:nvPr/>
        </p:nvSpPr>
        <p:spPr>
          <a:xfrm>
            <a:off x="1758349" y="3659200"/>
            <a:ext cx="1424000" cy="11096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333" b="1" kern="0">
              <a:solidFill>
                <a:srgbClr val="000000"/>
              </a:solidFill>
              <a:latin typeface="Arial"/>
              <a:cs typeface="Arial"/>
              <a:sym typeface="Arial"/>
            </a:endParaRPr>
          </a:p>
        </p:txBody>
      </p:sp>
      <p:sp>
        <p:nvSpPr>
          <p:cNvPr id="130" name="Google Shape;130;p21"/>
          <p:cNvSpPr/>
          <p:nvPr/>
        </p:nvSpPr>
        <p:spPr>
          <a:xfrm>
            <a:off x="4855273" y="3650273"/>
            <a:ext cx="1463200" cy="11088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31" name="Google Shape;131;p21"/>
          <p:cNvSpPr/>
          <p:nvPr/>
        </p:nvSpPr>
        <p:spPr>
          <a:xfrm>
            <a:off x="3269993" y="3661683"/>
            <a:ext cx="1463200" cy="10976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32" name="Google Shape;132;p21"/>
          <p:cNvSpPr/>
          <p:nvPr/>
        </p:nvSpPr>
        <p:spPr>
          <a:xfrm>
            <a:off x="240000" y="78600"/>
            <a:ext cx="11799600" cy="8512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defTabSz="1219170">
              <a:lnSpc>
                <a:spcPct val="115000"/>
              </a:lnSpc>
              <a:buClr>
                <a:srgbClr val="000000"/>
              </a:buClr>
              <a:buSzPts val="1100"/>
            </a:pPr>
            <a:endParaRPr kumimoji="0" sz="933" b="1" kern="0" dirty="0">
              <a:solidFill>
                <a:srgbClr val="000000"/>
              </a:solidFill>
              <a:latin typeface="Arial"/>
              <a:cs typeface="Arial"/>
              <a:sym typeface="Arial"/>
            </a:endParaRPr>
          </a:p>
          <a:p>
            <a:pPr algn="ctr" defTabSz="1219170">
              <a:spcBef>
                <a:spcPts val="1600"/>
              </a:spcBef>
              <a:buClr>
                <a:srgbClr val="000000"/>
              </a:buClr>
            </a:pPr>
            <a:endParaRPr kumimoji="0" sz="1467" b="1" kern="0" dirty="0">
              <a:solidFill>
                <a:srgbClr val="000000"/>
              </a:solidFill>
              <a:latin typeface="Arial"/>
              <a:cs typeface="Arial"/>
              <a:sym typeface="Arial"/>
            </a:endParaRPr>
          </a:p>
        </p:txBody>
      </p:sp>
      <p:sp>
        <p:nvSpPr>
          <p:cNvPr id="133" name="Google Shape;133;p21"/>
          <p:cNvSpPr txBox="1">
            <a:spLocks noGrp="1"/>
          </p:cNvSpPr>
          <p:nvPr>
            <p:ph type="sldNum" idx="12"/>
          </p:nvPr>
        </p:nvSpPr>
        <p:spPr>
          <a:xfrm>
            <a:off x="11522040" y="6520981"/>
            <a:ext cx="654400" cy="336800"/>
          </a:xfrm>
          <a:prstGeom prst="rect">
            <a:avLst/>
          </a:prstGeom>
          <a:noFill/>
          <a:ln>
            <a:noFill/>
          </a:ln>
        </p:spPr>
        <p:txBody>
          <a:bodyPr spcFirstLastPara="1" wrap="square" lIns="91433" tIns="45700" rIns="91433" bIns="45700" anchor="ctr" anchorCtr="0">
            <a:normAutofit/>
          </a:bodyPr>
          <a:lstStyle/>
          <a:p>
            <a:pPr defTabSz="1219170">
              <a:buClr>
                <a:srgbClr val="000000"/>
              </a:buClr>
            </a:pPr>
            <a:fld id="{00000000-1234-1234-1234-123412341234}" type="slidenum">
              <a:rPr kumimoji="0" lang="en-US" altLang="ja" kern="0">
                <a:solidFill>
                  <a:srgbClr val="595959"/>
                </a:solidFill>
                <a:latin typeface="Arial"/>
                <a:cs typeface="Arial"/>
                <a:sym typeface="Arial"/>
              </a:rPr>
              <a:pPr defTabSz="1219170">
                <a:buClr>
                  <a:srgbClr val="000000"/>
                </a:buClr>
              </a:pPr>
              <a:t>9</a:t>
            </a:fld>
            <a:endParaRPr kumimoji="0" kern="0">
              <a:solidFill>
                <a:srgbClr val="595959"/>
              </a:solidFill>
              <a:latin typeface="Arial"/>
              <a:cs typeface="Arial"/>
              <a:sym typeface="Arial"/>
            </a:endParaRPr>
          </a:p>
        </p:txBody>
      </p:sp>
      <p:sp>
        <p:nvSpPr>
          <p:cNvPr id="134" name="Google Shape;134;p21"/>
          <p:cNvSpPr/>
          <p:nvPr/>
        </p:nvSpPr>
        <p:spPr>
          <a:xfrm>
            <a:off x="7866229" y="2243881"/>
            <a:ext cx="332800" cy="307600"/>
          </a:xfrm>
          <a:prstGeom prst="rect">
            <a:avLst/>
          </a:prstGeom>
          <a:noFill/>
          <a:ln>
            <a:noFill/>
          </a:ln>
        </p:spPr>
        <p:txBody>
          <a:bodyPr spcFirstLastPara="1" wrap="square" lIns="91433" tIns="45700" rIns="91433" bIns="45700" anchor="t" anchorCtr="0">
            <a:noAutofit/>
          </a:bodyPr>
          <a:lstStyle/>
          <a:p>
            <a:pPr algn="ctr" defTabSz="1219170">
              <a:buClr>
                <a:srgbClr val="000000"/>
              </a:buClr>
            </a:pPr>
            <a:endParaRPr kumimoji="0" sz="1467" b="1" kern="0">
              <a:solidFill>
                <a:srgbClr val="000000"/>
              </a:solidFill>
              <a:latin typeface="Arial"/>
              <a:cs typeface="Arial"/>
              <a:sym typeface="Arial"/>
            </a:endParaRPr>
          </a:p>
        </p:txBody>
      </p:sp>
      <p:sp>
        <p:nvSpPr>
          <p:cNvPr id="135" name="Google Shape;135;p21"/>
          <p:cNvSpPr/>
          <p:nvPr/>
        </p:nvSpPr>
        <p:spPr>
          <a:xfrm>
            <a:off x="213096" y="2302433"/>
            <a:ext cx="332800" cy="307600"/>
          </a:xfrm>
          <a:prstGeom prst="rect">
            <a:avLst/>
          </a:prstGeom>
          <a:noFill/>
          <a:ln>
            <a:noFill/>
          </a:ln>
        </p:spPr>
        <p:txBody>
          <a:bodyPr spcFirstLastPara="1" wrap="square" lIns="91433" tIns="45700" rIns="91433" bIns="45700" anchor="t" anchorCtr="0">
            <a:noAutofit/>
          </a:bodyPr>
          <a:lstStyle/>
          <a:p>
            <a:pPr algn="ctr" defTabSz="1219170">
              <a:buClr>
                <a:srgbClr val="000000"/>
              </a:buClr>
            </a:pPr>
            <a:endParaRPr kumimoji="0" sz="1467" b="1" kern="0">
              <a:solidFill>
                <a:srgbClr val="000000"/>
              </a:solidFill>
              <a:latin typeface="Arial"/>
              <a:cs typeface="Arial"/>
              <a:sym typeface="Arial"/>
            </a:endParaRPr>
          </a:p>
        </p:txBody>
      </p:sp>
      <p:sp>
        <p:nvSpPr>
          <p:cNvPr id="136" name="Google Shape;136;p21"/>
          <p:cNvSpPr/>
          <p:nvPr/>
        </p:nvSpPr>
        <p:spPr>
          <a:xfrm>
            <a:off x="373667" y="6023533"/>
            <a:ext cx="10426400" cy="720000"/>
          </a:xfrm>
          <a:prstGeom prst="foldedCorner">
            <a:avLst>
              <a:gd name="adj" fmla="val 16667"/>
            </a:avLst>
          </a:prstGeom>
          <a:solidFill>
            <a:srgbClr val="FFF2CC"/>
          </a:solidFill>
          <a:ln>
            <a:noFill/>
          </a:ln>
        </p:spPr>
        <p:txBody>
          <a:bodyPr spcFirstLastPara="1" wrap="square" lIns="91433" tIns="45700" rIns="91433" bIns="45700" anchor="ctr" anchorCtr="0">
            <a:noAutofit/>
          </a:bodyPr>
          <a:lstStyle/>
          <a:p>
            <a:pPr algn="ctr" defTabSz="1219170">
              <a:buClr>
                <a:srgbClr val="000000"/>
              </a:buClr>
            </a:pPr>
            <a:endParaRPr kumimoji="0" sz="1200" b="1" kern="0">
              <a:solidFill>
                <a:srgbClr val="000000"/>
              </a:solidFill>
              <a:latin typeface="Arial"/>
              <a:cs typeface="Arial"/>
              <a:sym typeface="Arial"/>
            </a:endParaRPr>
          </a:p>
        </p:txBody>
      </p:sp>
      <p:sp>
        <p:nvSpPr>
          <p:cNvPr id="137" name="Google Shape;137;p21"/>
          <p:cNvSpPr/>
          <p:nvPr/>
        </p:nvSpPr>
        <p:spPr>
          <a:xfrm>
            <a:off x="7994941" y="2448404"/>
            <a:ext cx="1262000" cy="10068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a:p>
            <a:pPr defTabSz="1219170">
              <a:buClr>
                <a:srgbClr val="000000"/>
              </a:buClr>
            </a:pPr>
            <a:endParaRPr kumimoji="0" sz="1067" b="1" kern="0">
              <a:solidFill>
                <a:srgbClr val="000000"/>
              </a:solidFill>
              <a:latin typeface="Arial"/>
              <a:cs typeface="Arial"/>
              <a:sym typeface="Arial"/>
            </a:endParaRPr>
          </a:p>
        </p:txBody>
      </p:sp>
      <p:sp>
        <p:nvSpPr>
          <p:cNvPr id="138" name="Google Shape;138;p21"/>
          <p:cNvSpPr/>
          <p:nvPr/>
        </p:nvSpPr>
        <p:spPr>
          <a:xfrm>
            <a:off x="6442008" y="2448404"/>
            <a:ext cx="1453200" cy="10096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39" name="Google Shape;139;p21"/>
          <p:cNvSpPr/>
          <p:nvPr/>
        </p:nvSpPr>
        <p:spPr>
          <a:xfrm>
            <a:off x="9356765" y="2451963"/>
            <a:ext cx="1364800" cy="9912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40" name="Google Shape;140;p21"/>
          <p:cNvSpPr/>
          <p:nvPr/>
        </p:nvSpPr>
        <p:spPr>
          <a:xfrm>
            <a:off x="386867" y="2445801"/>
            <a:ext cx="1313600" cy="10036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buSzPts val="1100"/>
            </a:pPr>
            <a:endParaRPr kumimoji="0" sz="1333" b="1" kern="0">
              <a:solidFill>
                <a:srgbClr val="000000"/>
              </a:solidFill>
              <a:latin typeface="Arial"/>
              <a:cs typeface="Arial"/>
              <a:sym typeface="Arial"/>
            </a:endParaRPr>
          </a:p>
        </p:txBody>
      </p:sp>
      <p:sp>
        <p:nvSpPr>
          <p:cNvPr id="141" name="Google Shape;141;p21"/>
          <p:cNvSpPr/>
          <p:nvPr/>
        </p:nvSpPr>
        <p:spPr>
          <a:xfrm>
            <a:off x="1787757" y="2454243"/>
            <a:ext cx="1420000" cy="10036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333" b="1" kern="0">
              <a:solidFill>
                <a:srgbClr val="000000"/>
              </a:solidFill>
              <a:latin typeface="Arial"/>
              <a:cs typeface="Arial"/>
              <a:sym typeface="Arial"/>
            </a:endParaRPr>
          </a:p>
        </p:txBody>
      </p:sp>
      <p:sp>
        <p:nvSpPr>
          <p:cNvPr id="142" name="Google Shape;142;p21"/>
          <p:cNvSpPr/>
          <p:nvPr/>
        </p:nvSpPr>
        <p:spPr>
          <a:xfrm>
            <a:off x="4875951" y="2446168"/>
            <a:ext cx="1459200" cy="10028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43" name="Google Shape;143;p21"/>
          <p:cNvSpPr/>
          <p:nvPr/>
        </p:nvSpPr>
        <p:spPr>
          <a:xfrm>
            <a:off x="3295139" y="2456488"/>
            <a:ext cx="1459200" cy="9928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44" name="Google Shape;144;p21"/>
          <p:cNvSpPr/>
          <p:nvPr/>
        </p:nvSpPr>
        <p:spPr>
          <a:xfrm>
            <a:off x="10821525" y="2451963"/>
            <a:ext cx="1364800" cy="991200"/>
          </a:xfrm>
          <a:prstGeom prst="foldedCorner">
            <a:avLst>
              <a:gd name="adj" fmla="val 16667"/>
            </a:avLst>
          </a:prstGeom>
          <a:solidFill>
            <a:srgbClr val="B6D7A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45" name="Google Shape;145;p21"/>
          <p:cNvSpPr/>
          <p:nvPr/>
        </p:nvSpPr>
        <p:spPr>
          <a:xfrm>
            <a:off x="10913267" y="3711171"/>
            <a:ext cx="1265600" cy="991200"/>
          </a:xfrm>
          <a:prstGeom prst="foldedCorner">
            <a:avLst>
              <a:gd name="adj" fmla="val 16667"/>
            </a:avLst>
          </a:prstGeom>
          <a:solidFill>
            <a:srgbClr val="E1EFD8"/>
          </a:solidFill>
          <a:ln>
            <a:noFill/>
          </a:ln>
        </p:spPr>
        <p:txBody>
          <a:bodyPr spcFirstLastPara="1" wrap="square" lIns="91433" tIns="45700" rIns="91433" bIns="45700" anchor="t" anchorCtr="0">
            <a:noAutofit/>
          </a:bodyPr>
          <a:lstStyle/>
          <a:p>
            <a:pPr defTabSz="1219170">
              <a:buClr>
                <a:srgbClr val="000000"/>
              </a:buClr>
            </a:pPr>
            <a:endParaRPr kumimoji="0" sz="1067" b="1" kern="0">
              <a:solidFill>
                <a:srgbClr val="000000"/>
              </a:solidFill>
              <a:latin typeface="Arial"/>
              <a:cs typeface="Arial"/>
              <a:sym typeface="Arial"/>
            </a:endParaRPr>
          </a:p>
        </p:txBody>
      </p:sp>
      <p:sp>
        <p:nvSpPr>
          <p:cNvPr id="146" name="Google Shape;146;p21"/>
          <p:cNvSpPr/>
          <p:nvPr/>
        </p:nvSpPr>
        <p:spPr>
          <a:xfrm>
            <a:off x="751700" y="33143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147" name="Google Shape;147;p21"/>
          <p:cNvSpPr txBox="1"/>
          <p:nvPr/>
        </p:nvSpPr>
        <p:spPr>
          <a:xfrm>
            <a:off x="4546967" y="180233"/>
            <a:ext cx="29020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000000"/>
                </a:solidFill>
                <a:latin typeface="Arial"/>
                <a:cs typeface="Arial"/>
                <a:sym typeface="Arial"/>
              </a:rPr>
              <a:t>中長期アウトカム </a:t>
            </a:r>
            <a:r>
              <a:rPr kumimoji="0" lang="en-US" altLang="ja" sz="1467" b="1" kern="0">
                <a:solidFill>
                  <a:srgbClr val="000000"/>
                </a:solidFill>
                <a:latin typeface="Arial"/>
                <a:cs typeface="Arial"/>
                <a:sym typeface="Arial"/>
              </a:rPr>
              <a:t>2030</a:t>
            </a:r>
            <a:r>
              <a:rPr kumimoji="0" lang="ja" altLang="en-US" sz="1467" b="1" kern="0">
                <a:solidFill>
                  <a:srgbClr val="000000"/>
                </a:solidFill>
                <a:latin typeface="Arial"/>
                <a:cs typeface="Arial"/>
                <a:sym typeface="Arial"/>
              </a:rPr>
              <a:t>年</a:t>
            </a:r>
            <a:endParaRPr kumimoji="0" sz="1467" b="1" kern="0">
              <a:solidFill>
                <a:srgbClr val="000000"/>
              </a:solidFill>
              <a:latin typeface="Arial"/>
              <a:cs typeface="Arial"/>
              <a:sym typeface="Arial"/>
            </a:endParaRPr>
          </a:p>
        </p:txBody>
      </p:sp>
      <p:sp>
        <p:nvSpPr>
          <p:cNvPr id="148" name="Google Shape;148;p21"/>
          <p:cNvSpPr txBox="1"/>
          <p:nvPr/>
        </p:nvSpPr>
        <p:spPr>
          <a:xfrm>
            <a:off x="856267" y="1386967"/>
            <a:ext cx="29020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000000"/>
                </a:solidFill>
                <a:latin typeface="Arial"/>
                <a:cs typeface="Arial"/>
                <a:sym typeface="Arial"/>
              </a:rPr>
              <a:t>短期アウトカム </a:t>
            </a:r>
            <a:r>
              <a:rPr kumimoji="0" lang="en-US" altLang="ja" sz="1467" b="1" kern="0">
                <a:solidFill>
                  <a:srgbClr val="000000"/>
                </a:solidFill>
                <a:latin typeface="Arial"/>
                <a:cs typeface="Arial"/>
                <a:sym typeface="Arial"/>
              </a:rPr>
              <a:t>2025</a:t>
            </a:r>
            <a:r>
              <a:rPr kumimoji="0" lang="ja" altLang="en-US" sz="1467" b="1" kern="0">
                <a:solidFill>
                  <a:srgbClr val="000000"/>
                </a:solidFill>
                <a:latin typeface="Arial"/>
                <a:cs typeface="Arial"/>
                <a:sym typeface="Arial"/>
              </a:rPr>
              <a:t>年</a:t>
            </a:r>
            <a:endParaRPr kumimoji="0" sz="1467" b="1" kern="0">
              <a:solidFill>
                <a:srgbClr val="000000"/>
              </a:solidFill>
              <a:latin typeface="Arial"/>
              <a:cs typeface="Arial"/>
              <a:sym typeface="Arial"/>
            </a:endParaRPr>
          </a:p>
        </p:txBody>
      </p:sp>
      <p:sp>
        <p:nvSpPr>
          <p:cNvPr id="149" name="Google Shape;149;p21"/>
          <p:cNvSpPr/>
          <p:nvPr/>
        </p:nvSpPr>
        <p:spPr>
          <a:xfrm>
            <a:off x="4178300" y="1471467"/>
            <a:ext cx="7781200" cy="413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endParaRPr kumimoji="0" sz="1333" b="1" kern="0">
              <a:solidFill>
                <a:srgbClr val="000000"/>
              </a:solidFill>
              <a:latin typeface="Arial"/>
              <a:ea typeface="Arial"/>
              <a:cs typeface="Arial"/>
              <a:sym typeface="Arial"/>
            </a:endParaRPr>
          </a:p>
        </p:txBody>
      </p:sp>
      <p:sp>
        <p:nvSpPr>
          <p:cNvPr id="150" name="Google Shape;150;p21"/>
          <p:cNvSpPr/>
          <p:nvPr/>
        </p:nvSpPr>
        <p:spPr>
          <a:xfrm>
            <a:off x="4178300" y="1944467"/>
            <a:ext cx="7781200" cy="4136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endParaRPr kumimoji="0" sz="1333" b="1" kern="0">
              <a:solidFill>
                <a:srgbClr val="000000"/>
              </a:solidFill>
              <a:latin typeface="Arial"/>
              <a:ea typeface="Arial"/>
              <a:cs typeface="Arial"/>
              <a:sym typeface="Arial"/>
            </a:endParaRPr>
          </a:p>
        </p:txBody>
      </p:sp>
      <p:sp>
        <p:nvSpPr>
          <p:cNvPr id="151" name="Google Shape;151;p21"/>
          <p:cNvSpPr txBox="1"/>
          <p:nvPr/>
        </p:nvSpPr>
        <p:spPr>
          <a:xfrm>
            <a:off x="6012467" y="953217"/>
            <a:ext cx="29020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000000"/>
                </a:solidFill>
                <a:latin typeface="Arial"/>
                <a:cs typeface="Arial"/>
                <a:sym typeface="Arial"/>
              </a:rPr>
              <a:t>短期アウトカム </a:t>
            </a:r>
            <a:r>
              <a:rPr kumimoji="0" lang="en-US" altLang="ja" sz="1467" b="1" kern="0">
                <a:solidFill>
                  <a:srgbClr val="000000"/>
                </a:solidFill>
                <a:latin typeface="Arial"/>
                <a:cs typeface="Arial"/>
                <a:sym typeface="Arial"/>
              </a:rPr>
              <a:t>2025</a:t>
            </a:r>
            <a:r>
              <a:rPr kumimoji="0" lang="ja" altLang="en-US" sz="1467" b="1" kern="0">
                <a:solidFill>
                  <a:srgbClr val="000000"/>
                </a:solidFill>
                <a:latin typeface="Arial"/>
                <a:cs typeface="Arial"/>
                <a:sym typeface="Arial"/>
              </a:rPr>
              <a:t>年</a:t>
            </a:r>
            <a:r>
              <a:rPr kumimoji="0" lang="en-US" altLang="ja" sz="1467" b="1" kern="0">
                <a:solidFill>
                  <a:srgbClr val="000000"/>
                </a:solidFill>
                <a:latin typeface="Arial"/>
                <a:cs typeface="Arial"/>
                <a:sym typeface="Arial"/>
              </a:rPr>
              <a:t>/3</a:t>
            </a:r>
            <a:r>
              <a:rPr kumimoji="0" lang="ja" altLang="en-US" sz="1467" b="1" kern="0">
                <a:solidFill>
                  <a:srgbClr val="000000"/>
                </a:solidFill>
                <a:latin typeface="Arial"/>
                <a:cs typeface="Arial"/>
                <a:sym typeface="Arial"/>
              </a:rPr>
              <a:t>月</a:t>
            </a:r>
            <a:endParaRPr kumimoji="0" sz="1467" b="1" kern="0">
              <a:solidFill>
                <a:srgbClr val="000000"/>
              </a:solidFill>
              <a:latin typeface="Arial"/>
              <a:cs typeface="Arial"/>
              <a:sym typeface="Arial"/>
            </a:endParaRPr>
          </a:p>
        </p:txBody>
      </p:sp>
      <p:sp>
        <p:nvSpPr>
          <p:cNvPr id="152" name="Google Shape;152;p21"/>
          <p:cNvSpPr txBox="1"/>
          <p:nvPr/>
        </p:nvSpPr>
        <p:spPr>
          <a:xfrm>
            <a:off x="6012467" y="1448833"/>
            <a:ext cx="29020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000000"/>
                </a:solidFill>
                <a:latin typeface="Arial"/>
                <a:cs typeface="Arial"/>
                <a:sym typeface="Arial"/>
              </a:rPr>
              <a:t>短期アウトカム </a:t>
            </a:r>
            <a:r>
              <a:rPr kumimoji="0" lang="en-US" altLang="ja" sz="1467" b="1" kern="0">
                <a:solidFill>
                  <a:srgbClr val="000000"/>
                </a:solidFill>
                <a:latin typeface="Arial"/>
                <a:cs typeface="Arial"/>
                <a:sym typeface="Arial"/>
              </a:rPr>
              <a:t>2024</a:t>
            </a:r>
            <a:r>
              <a:rPr kumimoji="0" lang="ja" altLang="en-US" sz="1467" b="1" kern="0">
                <a:solidFill>
                  <a:srgbClr val="000000"/>
                </a:solidFill>
                <a:latin typeface="Arial"/>
                <a:cs typeface="Arial"/>
                <a:sym typeface="Arial"/>
              </a:rPr>
              <a:t>年</a:t>
            </a:r>
            <a:r>
              <a:rPr kumimoji="0" lang="en-US" altLang="ja" sz="1467" b="1" kern="0">
                <a:solidFill>
                  <a:srgbClr val="000000"/>
                </a:solidFill>
                <a:latin typeface="Arial"/>
                <a:cs typeface="Arial"/>
                <a:sym typeface="Arial"/>
              </a:rPr>
              <a:t>/3</a:t>
            </a:r>
            <a:r>
              <a:rPr kumimoji="0" lang="ja" altLang="en-US" sz="1467" b="1" kern="0">
                <a:solidFill>
                  <a:srgbClr val="000000"/>
                </a:solidFill>
                <a:latin typeface="Arial"/>
                <a:cs typeface="Arial"/>
                <a:sym typeface="Arial"/>
              </a:rPr>
              <a:t>月</a:t>
            </a:r>
            <a:endParaRPr kumimoji="0" sz="1467" b="1" kern="0">
              <a:solidFill>
                <a:srgbClr val="000000"/>
              </a:solidFill>
              <a:latin typeface="Arial"/>
              <a:cs typeface="Arial"/>
              <a:sym typeface="Arial"/>
            </a:endParaRPr>
          </a:p>
        </p:txBody>
      </p:sp>
      <p:sp>
        <p:nvSpPr>
          <p:cNvPr id="153" name="Google Shape;153;p21"/>
          <p:cNvSpPr txBox="1"/>
          <p:nvPr/>
        </p:nvSpPr>
        <p:spPr>
          <a:xfrm>
            <a:off x="6012467" y="1862317"/>
            <a:ext cx="29020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000000"/>
                </a:solidFill>
                <a:latin typeface="Arial"/>
                <a:cs typeface="Arial"/>
                <a:sym typeface="Arial"/>
              </a:rPr>
              <a:t>短期アウトカム </a:t>
            </a:r>
            <a:r>
              <a:rPr kumimoji="0" lang="en-US" altLang="ja" sz="1467" b="1" kern="0">
                <a:solidFill>
                  <a:srgbClr val="000000"/>
                </a:solidFill>
                <a:latin typeface="Arial"/>
                <a:cs typeface="Arial"/>
                <a:sym typeface="Arial"/>
              </a:rPr>
              <a:t>2023</a:t>
            </a:r>
            <a:r>
              <a:rPr kumimoji="0" lang="ja" altLang="en-US" sz="1467" b="1" kern="0">
                <a:solidFill>
                  <a:srgbClr val="000000"/>
                </a:solidFill>
                <a:latin typeface="Arial"/>
                <a:cs typeface="Arial"/>
                <a:sym typeface="Arial"/>
              </a:rPr>
              <a:t>年</a:t>
            </a:r>
            <a:r>
              <a:rPr kumimoji="0" lang="en-US" altLang="ja" sz="1467" b="1" kern="0">
                <a:solidFill>
                  <a:srgbClr val="000000"/>
                </a:solidFill>
                <a:latin typeface="Arial"/>
                <a:cs typeface="Arial"/>
                <a:sym typeface="Arial"/>
              </a:rPr>
              <a:t>/3</a:t>
            </a:r>
            <a:r>
              <a:rPr kumimoji="0" lang="ja" altLang="en-US" sz="1467" b="1" kern="0">
                <a:solidFill>
                  <a:srgbClr val="000000"/>
                </a:solidFill>
                <a:latin typeface="Arial"/>
                <a:cs typeface="Arial"/>
                <a:sym typeface="Arial"/>
              </a:rPr>
              <a:t>月</a:t>
            </a:r>
            <a:endParaRPr kumimoji="0" sz="1467" b="1" kern="0">
              <a:solidFill>
                <a:srgbClr val="000000"/>
              </a:solidFill>
              <a:latin typeface="Arial"/>
              <a:cs typeface="Arial"/>
              <a:sym typeface="Arial"/>
            </a:endParaRPr>
          </a:p>
        </p:txBody>
      </p:sp>
      <p:sp>
        <p:nvSpPr>
          <p:cNvPr id="154" name="Google Shape;154;p21"/>
          <p:cNvSpPr/>
          <p:nvPr/>
        </p:nvSpPr>
        <p:spPr>
          <a:xfrm>
            <a:off x="2209951" y="32668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155" name="Google Shape;155;p21"/>
          <p:cNvSpPr/>
          <p:nvPr/>
        </p:nvSpPr>
        <p:spPr>
          <a:xfrm>
            <a:off x="3668167" y="32668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156" name="Google Shape;156;p21"/>
          <p:cNvSpPr/>
          <p:nvPr/>
        </p:nvSpPr>
        <p:spPr>
          <a:xfrm>
            <a:off x="5319084" y="32668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157" name="Google Shape;157;p21"/>
          <p:cNvSpPr/>
          <p:nvPr/>
        </p:nvSpPr>
        <p:spPr>
          <a:xfrm>
            <a:off x="6837267" y="3266851"/>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158" name="Google Shape;158;p21"/>
          <p:cNvSpPr/>
          <p:nvPr/>
        </p:nvSpPr>
        <p:spPr>
          <a:xfrm>
            <a:off x="8355467" y="3266851"/>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159" name="Google Shape;159;p21"/>
          <p:cNvSpPr/>
          <p:nvPr/>
        </p:nvSpPr>
        <p:spPr>
          <a:xfrm>
            <a:off x="9772767" y="32782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160" name="Google Shape;160;p21"/>
          <p:cNvSpPr/>
          <p:nvPr/>
        </p:nvSpPr>
        <p:spPr>
          <a:xfrm>
            <a:off x="11190067" y="3272967"/>
            <a:ext cx="520800" cy="396800"/>
          </a:xfrm>
          <a:prstGeom prst="upArrow">
            <a:avLst>
              <a:gd name="adj1" fmla="val 50000"/>
              <a:gd name="adj2" fmla="val 50000"/>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161" name="Google Shape;161;p21"/>
          <p:cNvSpPr txBox="1"/>
          <p:nvPr/>
        </p:nvSpPr>
        <p:spPr>
          <a:xfrm>
            <a:off x="331600" y="2543200"/>
            <a:ext cx="13688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000000"/>
                </a:solidFill>
                <a:latin typeface="Arial"/>
                <a:cs typeface="Arial"/>
                <a:sym typeface="Arial"/>
              </a:rPr>
              <a:t>アウトプット</a:t>
            </a:r>
            <a:endParaRPr kumimoji="0" sz="1467" b="1" kern="0">
              <a:solidFill>
                <a:srgbClr val="000000"/>
              </a:solidFill>
              <a:latin typeface="Arial"/>
              <a:cs typeface="Arial"/>
              <a:sym typeface="Arial"/>
            </a:endParaRPr>
          </a:p>
        </p:txBody>
      </p:sp>
      <p:sp>
        <p:nvSpPr>
          <p:cNvPr id="162" name="Google Shape;162;p21"/>
          <p:cNvSpPr txBox="1"/>
          <p:nvPr/>
        </p:nvSpPr>
        <p:spPr>
          <a:xfrm>
            <a:off x="575700" y="3897785"/>
            <a:ext cx="8728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000000"/>
                </a:solidFill>
                <a:latin typeface="Arial"/>
                <a:cs typeface="Arial"/>
                <a:sym typeface="Arial"/>
              </a:rPr>
              <a:t>活動</a:t>
            </a:r>
            <a:endParaRPr kumimoji="0" sz="1467" b="1" kern="0">
              <a:solidFill>
                <a:srgbClr val="000000"/>
              </a:solidFill>
              <a:latin typeface="Arial"/>
              <a:cs typeface="Arial"/>
              <a:sym typeface="Arial"/>
            </a:endParaRPr>
          </a:p>
        </p:txBody>
      </p:sp>
      <p:sp>
        <p:nvSpPr>
          <p:cNvPr id="163" name="Google Shape;163;p21"/>
          <p:cNvSpPr txBox="1"/>
          <p:nvPr/>
        </p:nvSpPr>
        <p:spPr>
          <a:xfrm>
            <a:off x="607267" y="5155500"/>
            <a:ext cx="17168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a:solidFill>
                  <a:srgbClr val="000000"/>
                </a:solidFill>
                <a:latin typeface="Arial"/>
                <a:cs typeface="Arial"/>
                <a:sym typeface="Arial"/>
              </a:rPr>
              <a:t>原因・解決方法</a:t>
            </a:r>
            <a:endParaRPr kumimoji="0" sz="1467" b="1" kern="0">
              <a:solidFill>
                <a:srgbClr val="000000"/>
              </a:solidFill>
              <a:latin typeface="Arial"/>
              <a:cs typeface="Arial"/>
              <a:sym typeface="Arial"/>
            </a:endParaRPr>
          </a:p>
        </p:txBody>
      </p:sp>
      <p:sp>
        <p:nvSpPr>
          <p:cNvPr id="164" name="Google Shape;164;p21"/>
          <p:cNvSpPr txBox="1"/>
          <p:nvPr/>
        </p:nvSpPr>
        <p:spPr>
          <a:xfrm>
            <a:off x="579600" y="6165285"/>
            <a:ext cx="11208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JP" altLang="en-US" sz="1467" b="1" kern="0" dirty="0">
                <a:solidFill>
                  <a:srgbClr val="000000"/>
                </a:solidFill>
                <a:latin typeface="Arial"/>
                <a:cs typeface="Arial"/>
                <a:sym typeface="Arial"/>
              </a:rPr>
              <a:t>社会</a:t>
            </a:r>
            <a:r>
              <a:rPr kumimoji="0" lang="ja" altLang="en-US" sz="1467" b="1" kern="0" dirty="0">
                <a:solidFill>
                  <a:srgbClr val="000000"/>
                </a:solidFill>
                <a:latin typeface="Arial"/>
                <a:cs typeface="Arial"/>
                <a:sym typeface="Arial"/>
              </a:rPr>
              <a:t>課題</a:t>
            </a:r>
            <a:endParaRPr kumimoji="0" sz="1467" b="1" kern="0" dirty="0">
              <a:solidFill>
                <a:srgbClr val="000000"/>
              </a:solidFill>
              <a:latin typeface="Arial"/>
              <a:cs typeface="Arial"/>
              <a:sym typeface="Arial"/>
            </a:endParaRPr>
          </a:p>
        </p:txBody>
      </p:sp>
      <p:grpSp>
        <p:nvGrpSpPr>
          <p:cNvPr id="165" name="Google Shape;165;p21"/>
          <p:cNvGrpSpPr/>
          <p:nvPr/>
        </p:nvGrpSpPr>
        <p:grpSpPr>
          <a:xfrm>
            <a:off x="11069133" y="5057667"/>
            <a:ext cx="1034401" cy="1479667"/>
            <a:chOff x="8301849" y="3793250"/>
            <a:chExt cx="775801" cy="1109750"/>
          </a:xfrm>
        </p:grpSpPr>
        <p:sp>
          <p:nvSpPr>
            <p:cNvPr id="166" name="Google Shape;166;p21"/>
            <p:cNvSpPr/>
            <p:nvPr/>
          </p:nvSpPr>
          <p:spPr>
            <a:xfrm>
              <a:off x="8301850" y="3793250"/>
              <a:ext cx="775800" cy="310200"/>
            </a:xfrm>
            <a:prstGeom prst="foldedCorner">
              <a:avLst>
                <a:gd name="adj" fmla="val 16667"/>
              </a:avLst>
            </a:prstGeom>
            <a:solidFill>
              <a:srgbClr val="FFDBED"/>
            </a:solidFill>
            <a:ln>
              <a:noFill/>
            </a:ln>
          </p:spPr>
          <p:txBody>
            <a:bodyPr spcFirstLastPara="1" wrap="square" lIns="91433" tIns="45700" rIns="91433" bIns="45700" anchor="ctr" anchorCtr="0">
              <a:noAutofit/>
            </a:bodyPr>
            <a:lstStyle/>
            <a:p>
              <a:pPr algn="ctr" defTabSz="1219170">
                <a:buClr>
                  <a:srgbClr val="000000"/>
                </a:buClr>
              </a:pPr>
              <a:r>
                <a:rPr kumimoji="0" lang="ja" altLang="en-US" sz="1067" b="1" kern="0">
                  <a:solidFill>
                    <a:srgbClr val="000000"/>
                  </a:solidFill>
                  <a:latin typeface="Arial"/>
                  <a:ea typeface="Arial"/>
                  <a:cs typeface="Arial"/>
                  <a:sym typeface="Arial"/>
                </a:rPr>
                <a:t>アウトカム</a:t>
              </a:r>
              <a:endParaRPr kumimoji="0" sz="1067" b="1" kern="0">
                <a:solidFill>
                  <a:srgbClr val="000000"/>
                </a:solidFill>
                <a:latin typeface="Arial"/>
                <a:ea typeface="Arial"/>
                <a:cs typeface="Arial"/>
                <a:sym typeface="Arial"/>
              </a:endParaRPr>
            </a:p>
            <a:p>
              <a:pPr algn="ctr" defTabSz="1219170">
                <a:buClr>
                  <a:srgbClr val="000000"/>
                </a:buClr>
              </a:pPr>
              <a:r>
                <a:rPr kumimoji="0" lang="ja" altLang="en-US" sz="1067" b="1" kern="0">
                  <a:solidFill>
                    <a:srgbClr val="000000"/>
                  </a:solidFill>
                  <a:latin typeface="Arial"/>
                  <a:ea typeface="Arial"/>
                  <a:cs typeface="Arial"/>
                  <a:sym typeface="Arial"/>
                </a:rPr>
                <a:t>（成果）</a:t>
              </a:r>
              <a:endParaRPr kumimoji="0" sz="1067" b="1" kern="0">
                <a:solidFill>
                  <a:srgbClr val="000000"/>
                </a:solidFill>
                <a:latin typeface="Arial"/>
                <a:ea typeface="Arial"/>
                <a:cs typeface="Arial"/>
                <a:sym typeface="Arial"/>
              </a:endParaRPr>
            </a:p>
          </p:txBody>
        </p:sp>
        <p:sp>
          <p:nvSpPr>
            <p:cNvPr id="167" name="Google Shape;167;p21"/>
            <p:cNvSpPr/>
            <p:nvPr/>
          </p:nvSpPr>
          <p:spPr>
            <a:xfrm>
              <a:off x="8301850" y="4509700"/>
              <a:ext cx="775800" cy="166800"/>
            </a:xfrm>
            <a:prstGeom prst="foldedCorner">
              <a:avLst>
                <a:gd name="adj" fmla="val 16667"/>
              </a:avLst>
            </a:prstGeom>
            <a:solidFill>
              <a:srgbClr val="E1EFD8"/>
            </a:solidFill>
            <a:ln>
              <a:noFill/>
            </a:ln>
          </p:spPr>
          <p:txBody>
            <a:bodyPr spcFirstLastPara="1" wrap="square" lIns="91433" tIns="45700" rIns="91433" bIns="45700" anchor="ctr" anchorCtr="0">
              <a:noAutofit/>
            </a:bodyPr>
            <a:lstStyle/>
            <a:p>
              <a:pPr algn="ctr" defTabSz="1219170">
                <a:buClr>
                  <a:srgbClr val="000000"/>
                </a:buClr>
              </a:pPr>
              <a:r>
                <a:rPr kumimoji="0" lang="ja" altLang="en-US" sz="1067" b="1" kern="0">
                  <a:solidFill>
                    <a:srgbClr val="000000"/>
                  </a:solidFill>
                  <a:latin typeface="Arial"/>
                  <a:ea typeface="Arial"/>
                  <a:cs typeface="Arial"/>
                  <a:sym typeface="Arial"/>
                </a:rPr>
                <a:t>活動</a:t>
              </a:r>
              <a:endParaRPr kumimoji="0" sz="1067" b="1" kern="0">
                <a:solidFill>
                  <a:srgbClr val="000000"/>
                </a:solidFill>
                <a:latin typeface="Arial"/>
                <a:ea typeface="Arial"/>
                <a:cs typeface="Arial"/>
                <a:sym typeface="Arial"/>
              </a:endParaRPr>
            </a:p>
          </p:txBody>
        </p:sp>
        <p:sp>
          <p:nvSpPr>
            <p:cNvPr id="168" name="Google Shape;168;p21"/>
            <p:cNvSpPr/>
            <p:nvPr/>
          </p:nvSpPr>
          <p:spPr>
            <a:xfrm>
              <a:off x="8301850" y="4672300"/>
              <a:ext cx="775800" cy="230700"/>
            </a:xfrm>
            <a:prstGeom prst="foldedCorner">
              <a:avLst>
                <a:gd name="adj" fmla="val 16667"/>
              </a:avLst>
            </a:prstGeom>
            <a:solidFill>
              <a:srgbClr val="FFF2CC"/>
            </a:solidFill>
            <a:ln>
              <a:noFill/>
            </a:ln>
          </p:spPr>
          <p:txBody>
            <a:bodyPr spcFirstLastPara="1" wrap="square" lIns="91433" tIns="45700" rIns="91433" bIns="45700" anchor="ctr" anchorCtr="0">
              <a:noAutofit/>
            </a:bodyPr>
            <a:lstStyle/>
            <a:p>
              <a:pPr algn="ctr" defTabSz="1219170">
                <a:buClr>
                  <a:srgbClr val="000000"/>
                </a:buClr>
              </a:pPr>
              <a:r>
                <a:rPr kumimoji="0" lang="ja" altLang="en-US" sz="1067" b="1" kern="0">
                  <a:solidFill>
                    <a:srgbClr val="000000"/>
                  </a:solidFill>
                  <a:latin typeface="Arial"/>
                  <a:cs typeface="Arial"/>
                  <a:sym typeface="Arial"/>
                </a:rPr>
                <a:t>課題</a:t>
              </a:r>
              <a:endParaRPr kumimoji="0" sz="1067" b="1" kern="0">
                <a:solidFill>
                  <a:srgbClr val="000000"/>
                </a:solidFill>
                <a:latin typeface="Arial"/>
                <a:ea typeface="Arial"/>
                <a:cs typeface="Arial"/>
                <a:sym typeface="Arial"/>
              </a:endParaRPr>
            </a:p>
          </p:txBody>
        </p:sp>
        <p:sp>
          <p:nvSpPr>
            <p:cNvPr id="169" name="Google Shape;169;p21"/>
            <p:cNvSpPr/>
            <p:nvPr/>
          </p:nvSpPr>
          <p:spPr>
            <a:xfrm>
              <a:off x="8301849" y="4157775"/>
              <a:ext cx="775800" cy="297600"/>
            </a:xfrm>
            <a:prstGeom prst="foldedCorner">
              <a:avLst>
                <a:gd name="adj" fmla="val 16667"/>
              </a:avLst>
            </a:prstGeom>
            <a:solidFill>
              <a:srgbClr val="B6D7A8"/>
            </a:solidFill>
            <a:ln>
              <a:noFill/>
            </a:ln>
          </p:spPr>
          <p:txBody>
            <a:bodyPr spcFirstLastPara="1" wrap="square" lIns="91433" tIns="45700" rIns="91433" bIns="45700" anchor="ctr" anchorCtr="0">
              <a:noAutofit/>
            </a:bodyPr>
            <a:lstStyle/>
            <a:p>
              <a:pPr defTabSz="1219170">
                <a:buClr>
                  <a:srgbClr val="000000"/>
                </a:buClr>
              </a:pPr>
              <a:endParaRPr kumimoji="0" sz="1067" b="1" kern="0" dirty="0">
                <a:solidFill>
                  <a:srgbClr val="000000"/>
                </a:solidFill>
                <a:latin typeface="Arial"/>
                <a:ea typeface="Arial"/>
                <a:cs typeface="Arial"/>
                <a:sym typeface="Arial"/>
              </a:endParaRPr>
            </a:p>
            <a:p>
              <a:pPr algn="ctr" defTabSz="1219170">
                <a:buClr>
                  <a:srgbClr val="000000"/>
                </a:buClr>
              </a:pPr>
              <a:r>
                <a:rPr kumimoji="0" lang="ja" altLang="en-US" sz="1067" b="1" kern="0" dirty="0">
                  <a:solidFill>
                    <a:srgbClr val="000000"/>
                  </a:solidFill>
                  <a:latin typeface="Arial"/>
                  <a:ea typeface="Arial"/>
                  <a:cs typeface="Arial"/>
                  <a:sym typeface="Arial"/>
                </a:rPr>
                <a:t>アウトプット</a:t>
              </a:r>
              <a:endParaRPr kumimoji="0" sz="1067" b="1" kern="0" dirty="0">
                <a:solidFill>
                  <a:srgbClr val="000000"/>
                </a:solidFill>
                <a:latin typeface="Arial"/>
                <a:ea typeface="Arial"/>
                <a:cs typeface="Arial"/>
                <a:sym typeface="Arial"/>
              </a:endParaRPr>
            </a:p>
            <a:p>
              <a:pPr algn="ctr" defTabSz="1219170">
                <a:buClr>
                  <a:srgbClr val="000000"/>
                </a:buClr>
              </a:pPr>
              <a:r>
                <a:rPr kumimoji="0" lang="en-US" altLang="ja" sz="1067" b="1" kern="0" dirty="0">
                  <a:solidFill>
                    <a:srgbClr val="000000"/>
                  </a:solidFill>
                  <a:latin typeface="Arial"/>
                  <a:cs typeface="Arial"/>
                  <a:sym typeface="Arial"/>
                </a:rPr>
                <a:t>(</a:t>
              </a:r>
              <a:r>
                <a:rPr kumimoji="0" lang="ja" altLang="en-US" sz="1067" b="1" kern="0" dirty="0">
                  <a:solidFill>
                    <a:srgbClr val="000000"/>
                  </a:solidFill>
                  <a:latin typeface="Arial"/>
                  <a:cs typeface="Arial"/>
                  <a:sym typeface="Arial"/>
                </a:rPr>
                <a:t>結果</a:t>
              </a:r>
              <a:r>
                <a:rPr kumimoji="0" lang="en-US" altLang="ja" sz="1067" b="1" kern="0" dirty="0">
                  <a:solidFill>
                    <a:srgbClr val="000000"/>
                  </a:solidFill>
                  <a:latin typeface="Arial"/>
                  <a:cs typeface="Arial"/>
                  <a:sym typeface="Arial"/>
                </a:rPr>
                <a:t>)</a:t>
              </a:r>
              <a:endParaRPr kumimoji="0" sz="1067" b="1" kern="0" dirty="0">
                <a:solidFill>
                  <a:srgbClr val="000000"/>
                </a:solidFill>
                <a:latin typeface="Arial"/>
                <a:cs typeface="Arial"/>
                <a:sym typeface="Arial"/>
              </a:endParaRPr>
            </a:p>
          </p:txBody>
        </p:sp>
      </p:grpSp>
      <p:sp>
        <p:nvSpPr>
          <p:cNvPr id="170" name="Google Shape;170;p21"/>
          <p:cNvSpPr/>
          <p:nvPr/>
        </p:nvSpPr>
        <p:spPr>
          <a:xfrm>
            <a:off x="10974433" y="4926700"/>
            <a:ext cx="1152000" cy="1741600"/>
          </a:xfrm>
          <a:prstGeom prst="roundRect">
            <a:avLst>
              <a:gd name="adj" fmla="val 4955"/>
            </a:avLst>
          </a:prstGeom>
          <a:noFill/>
          <a:ln w="28575" cap="flat" cmpd="sng">
            <a:solidFill>
              <a:srgbClr val="3F3F3F"/>
            </a:solidFill>
            <a:prstDash val="dash"/>
            <a:miter lim="800000"/>
            <a:headEnd type="none" w="sm" len="sm"/>
            <a:tailEnd type="none" w="sm" len="sm"/>
          </a:ln>
        </p:spPr>
        <p:txBody>
          <a:bodyPr spcFirstLastPara="1" wrap="square" lIns="91433" tIns="45700" rIns="91433" bIns="45700" anchor="ctr" anchorCtr="0">
            <a:noAutofit/>
          </a:bodyPr>
          <a:lstStyle/>
          <a:p>
            <a:pPr defTabSz="1219170">
              <a:buClr>
                <a:srgbClr val="000000"/>
              </a:buClr>
            </a:pPr>
            <a:endParaRPr kumimoji="0" sz="1867" b="1" kern="0">
              <a:solidFill>
                <a:srgbClr val="FFFFFF"/>
              </a:solidFill>
              <a:latin typeface="Arial"/>
              <a:cs typeface="Arial"/>
              <a:sym typeface="Arial"/>
            </a:endParaRPr>
          </a:p>
        </p:txBody>
      </p:sp>
      <p:sp>
        <p:nvSpPr>
          <p:cNvPr id="171" name="Google Shape;171;p21"/>
          <p:cNvSpPr/>
          <p:nvPr/>
        </p:nvSpPr>
        <p:spPr>
          <a:xfrm>
            <a:off x="353500" y="2337400"/>
            <a:ext cx="4379600" cy="2533600"/>
          </a:xfrm>
          <a:prstGeom prst="rect">
            <a:avLst/>
          </a:prstGeom>
          <a:noFill/>
          <a:ln w="38100" cap="flat" cmpd="sng">
            <a:solidFill>
              <a:srgbClr val="38761D"/>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172" name="Google Shape;172;p21"/>
          <p:cNvSpPr txBox="1"/>
          <p:nvPr/>
        </p:nvSpPr>
        <p:spPr>
          <a:xfrm>
            <a:off x="1081567" y="2053834"/>
            <a:ext cx="952800" cy="471948"/>
          </a:xfrm>
          <a:prstGeom prst="rect">
            <a:avLst/>
          </a:prstGeom>
          <a:solidFill>
            <a:srgbClr val="38761D"/>
          </a:solidFill>
          <a:ln>
            <a:noFill/>
          </a:ln>
        </p:spPr>
        <p:txBody>
          <a:bodyPr spcFirstLastPara="1" wrap="square" lIns="121900" tIns="121900" rIns="121900" bIns="121900" anchor="t" anchorCtr="0">
            <a:spAutoFit/>
          </a:bodyPr>
          <a:lstStyle/>
          <a:p>
            <a:pPr defTabSz="1219170">
              <a:buClr>
                <a:srgbClr val="000000"/>
              </a:buClr>
            </a:pPr>
            <a:r>
              <a:rPr kumimoji="0" lang="en-US" altLang="ja" sz="1467" b="1" kern="0">
                <a:solidFill>
                  <a:srgbClr val="FFFFFF"/>
                </a:solidFill>
                <a:latin typeface="Arial"/>
                <a:cs typeface="Arial"/>
                <a:sym typeface="Arial"/>
              </a:rPr>
              <a:t>1</a:t>
            </a:r>
            <a:r>
              <a:rPr kumimoji="0" lang="ja" altLang="en-US" sz="1467" b="1" kern="0">
                <a:solidFill>
                  <a:srgbClr val="FFFFFF"/>
                </a:solidFill>
                <a:latin typeface="Arial"/>
                <a:cs typeface="Arial"/>
                <a:sym typeface="Arial"/>
              </a:rPr>
              <a:t>年目</a:t>
            </a:r>
            <a:endParaRPr kumimoji="0" sz="1467" b="1" kern="0">
              <a:solidFill>
                <a:srgbClr val="FFFFFF"/>
              </a:solidFill>
              <a:latin typeface="Arial"/>
              <a:cs typeface="Arial"/>
              <a:sym typeface="Arial"/>
            </a:endParaRPr>
          </a:p>
        </p:txBody>
      </p:sp>
      <p:sp>
        <p:nvSpPr>
          <p:cNvPr id="173" name="Google Shape;173;p21"/>
          <p:cNvSpPr/>
          <p:nvPr/>
        </p:nvSpPr>
        <p:spPr>
          <a:xfrm>
            <a:off x="4865764" y="2345433"/>
            <a:ext cx="3770000" cy="2533600"/>
          </a:xfrm>
          <a:prstGeom prst="rect">
            <a:avLst/>
          </a:prstGeom>
          <a:noFill/>
          <a:ln w="38100" cap="flat" cmpd="sng">
            <a:solidFill>
              <a:srgbClr val="38761D"/>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174" name="Google Shape;174;p21"/>
          <p:cNvSpPr txBox="1"/>
          <p:nvPr/>
        </p:nvSpPr>
        <p:spPr>
          <a:xfrm>
            <a:off x="4948767" y="2095434"/>
            <a:ext cx="952800" cy="471948"/>
          </a:xfrm>
          <a:prstGeom prst="rect">
            <a:avLst/>
          </a:prstGeom>
          <a:solidFill>
            <a:srgbClr val="38761D"/>
          </a:solidFill>
          <a:ln>
            <a:noFill/>
          </a:ln>
        </p:spPr>
        <p:txBody>
          <a:bodyPr spcFirstLastPara="1" wrap="square" lIns="121900" tIns="121900" rIns="121900" bIns="121900" anchor="t" anchorCtr="0">
            <a:spAutoFit/>
          </a:bodyPr>
          <a:lstStyle/>
          <a:p>
            <a:pPr defTabSz="1219170">
              <a:buClr>
                <a:srgbClr val="000000"/>
              </a:buClr>
            </a:pPr>
            <a:r>
              <a:rPr kumimoji="0" lang="en-US" altLang="ja" sz="1467" b="1" kern="0">
                <a:solidFill>
                  <a:srgbClr val="FFFFFF"/>
                </a:solidFill>
                <a:latin typeface="Arial"/>
                <a:cs typeface="Arial"/>
                <a:sym typeface="Arial"/>
              </a:rPr>
              <a:t>2</a:t>
            </a:r>
            <a:r>
              <a:rPr kumimoji="0" lang="ja" altLang="en-US" sz="1467" b="1" kern="0">
                <a:solidFill>
                  <a:srgbClr val="FFFFFF"/>
                </a:solidFill>
                <a:latin typeface="Arial"/>
                <a:cs typeface="Arial"/>
                <a:sym typeface="Arial"/>
              </a:rPr>
              <a:t>年目</a:t>
            </a:r>
            <a:endParaRPr kumimoji="0" sz="1467" b="1" kern="0">
              <a:solidFill>
                <a:srgbClr val="FFFFFF"/>
              </a:solidFill>
              <a:latin typeface="Arial"/>
              <a:cs typeface="Arial"/>
              <a:sym typeface="Arial"/>
            </a:endParaRPr>
          </a:p>
        </p:txBody>
      </p:sp>
      <p:sp>
        <p:nvSpPr>
          <p:cNvPr id="175" name="Google Shape;175;p21"/>
          <p:cNvSpPr/>
          <p:nvPr/>
        </p:nvSpPr>
        <p:spPr>
          <a:xfrm>
            <a:off x="8747200" y="2345433"/>
            <a:ext cx="3454400" cy="2533600"/>
          </a:xfrm>
          <a:prstGeom prst="rect">
            <a:avLst/>
          </a:prstGeom>
          <a:noFill/>
          <a:ln w="38100" cap="flat" cmpd="sng">
            <a:solidFill>
              <a:srgbClr val="38761D"/>
            </a:solidFill>
            <a:prstDash val="solid"/>
            <a:round/>
            <a:headEnd type="none" w="sm" len="sm"/>
            <a:tailEnd type="none" w="sm" len="sm"/>
          </a:ln>
        </p:spPr>
        <p:txBody>
          <a:bodyPr spcFirstLastPara="1" wrap="square" lIns="121900" tIns="121900" rIns="121900" bIns="121900" anchor="ctr" anchorCtr="0">
            <a:noAutofit/>
          </a:bodyPr>
          <a:lstStyle/>
          <a:p>
            <a:pPr defTabSz="1219170">
              <a:buClr>
                <a:srgbClr val="000000"/>
              </a:buClr>
            </a:pPr>
            <a:endParaRPr kumimoji="0" sz="1867" kern="0">
              <a:solidFill>
                <a:srgbClr val="000000"/>
              </a:solidFill>
              <a:latin typeface="Arial"/>
              <a:cs typeface="Arial"/>
              <a:sym typeface="Arial"/>
            </a:endParaRPr>
          </a:p>
        </p:txBody>
      </p:sp>
      <p:sp>
        <p:nvSpPr>
          <p:cNvPr id="176" name="Google Shape;176;p21"/>
          <p:cNvSpPr txBox="1"/>
          <p:nvPr/>
        </p:nvSpPr>
        <p:spPr>
          <a:xfrm>
            <a:off x="9252251" y="2101134"/>
            <a:ext cx="952800" cy="471948"/>
          </a:xfrm>
          <a:prstGeom prst="rect">
            <a:avLst/>
          </a:prstGeom>
          <a:solidFill>
            <a:srgbClr val="38761D"/>
          </a:solidFill>
          <a:ln>
            <a:noFill/>
          </a:ln>
        </p:spPr>
        <p:txBody>
          <a:bodyPr spcFirstLastPara="1" wrap="square" lIns="121900" tIns="121900" rIns="121900" bIns="121900" anchor="t" anchorCtr="0">
            <a:spAutoFit/>
          </a:bodyPr>
          <a:lstStyle/>
          <a:p>
            <a:pPr defTabSz="1219170">
              <a:buClr>
                <a:srgbClr val="000000"/>
              </a:buClr>
            </a:pPr>
            <a:r>
              <a:rPr kumimoji="0" lang="en-US" altLang="ja" sz="1467" b="1" kern="0">
                <a:solidFill>
                  <a:srgbClr val="FFFFFF"/>
                </a:solidFill>
                <a:latin typeface="Arial"/>
                <a:cs typeface="Arial"/>
                <a:sym typeface="Arial"/>
              </a:rPr>
              <a:t>3</a:t>
            </a:r>
            <a:r>
              <a:rPr kumimoji="0" lang="ja" altLang="en-US" sz="1467" b="1" kern="0">
                <a:solidFill>
                  <a:srgbClr val="FFFFFF"/>
                </a:solidFill>
                <a:latin typeface="Arial"/>
                <a:cs typeface="Arial"/>
                <a:sym typeface="Arial"/>
              </a:rPr>
              <a:t>年目</a:t>
            </a:r>
            <a:endParaRPr kumimoji="0" sz="1467" b="1" kern="0">
              <a:solidFill>
                <a:srgbClr val="FFFFFF"/>
              </a:solidFill>
              <a:latin typeface="Arial"/>
              <a:cs typeface="Arial"/>
              <a:sym typeface="Arial"/>
            </a:endParaRPr>
          </a:p>
        </p:txBody>
      </p:sp>
      <p:sp>
        <p:nvSpPr>
          <p:cNvPr id="177" name="Google Shape;177;p21"/>
          <p:cNvSpPr/>
          <p:nvPr/>
        </p:nvSpPr>
        <p:spPr>
          <a:xfrm>
            <a:off x="5622767" y="4945100"/>
            <a:ext cx="5177200" cy="1012400"/>
          </a:xfrm>
          <a:prstGeom prst="foldedCorner">
            <a:avLst>
              <a:gd name="adj" fmla="val 16667"/>
            </a:avLst>
          </a:prstGeom>
          <a:solidFill>
            <a:srgbClr val="9FC5E8"/>
          </a:solidFill>
          <a:ln>
            <a:noFill/>
          </a:ln>
        </p:spPr>
        <p:txBody>
          <a:bodyPr spcFirstLastPara="1" wrap="square" lIns="91433" tIns="45700" rIns="91433" bIns="45700" anchor="ctr" anchorCtr="0">
            <a:noAutofit/>
          </a:bodyPr>
          <a:lstStyle/>
          <a:p>
            <a:pPr algn="ctr" defTabSz="1219170">
              <a:buClr>
                <a:srgbClr val="000000"/>
              </a:buClr>
            </a:pPr>
            <a:endParaRPr kumimoji="0" sz="1200" kern="0">
              <a:solidFill>
                <a:srgbClr val="000000"/>
              </a:solidFill>
              <a:latin typeface="Arial"/>
              <a:cs typeface="Arial"/>
              <a:sym typeface="Arial"/>
            </a:endParaRPr>
          </a:p>
        </p:txBody>
      </p:sp>
      <p:sp>
        <p:nvSpPr>
          <p:cNvPr id="178" name="Google Shape;178;p21"/>
          <p:cNvSpPr txBox="1"/>
          <p:nvPr/>
        </p:nvSpPr>
        <p:spPr>
          <a:xfrm>
            <a:off x="5839900" y="5215284"/>
            <a:ext cx="4624900" cy="471948"/>
          </a:xfrm>
          <a:prstGeom prst="rect">
            <a:avLst/>
          </a:prstGeom>
          <a:noFill/>
          <a:ln>
            <a:noFill/>
          </a:ln>
        </p:spPr>
        <p:txBody>
          <a:bodyPr spcFirstLastPara="1" wrap="square" lIns="121900" tIns="121900" rIns="121900" bIns="121900" anchor="t" anchorCtr="0">
            <a:spAutoFit/>
          </a:bodyPr>
          <a:lstStyle/>
          <a:p>
            <a:pPr defTabSz="1219170">
              <a:buClr>
                <a:srgbClr val="000000"/>
              </a:buClr>
            </a:pPr>
            <a:r>
              <a:rPr kumimoji="0" lang="ja" altLang="en-US" sz="1467" b="1" kern="0" dirty="0">
                <a:solidFill>
                  <a:srgbClr val="000000"/>
                </a:solidFill>
                <a:latin typeface="Arial"/>
                <a:cs typeface="Arial"/>
                <a:sym typeface="Arial"/>
              </a:rPr>
              <a:t>課題に対する</a:t>
            </a:r>
            <a:r>
              <a:rPr kumimoji="0" lang="ja-JP" altLang="en-US" sz="1467" b="1" kern="0" dirty="0">
                <a:solidFill>
                  <a:srgbClr val="000000"/>
                </a:solidFill>
                <a:latin typeface="Arial"/>
                <a:cs typeface="Arial"/>
                <a:sym typeface="Arial"/>
              </a:rPr>
              <a:t>現状（民間・</a:t>
            </a:r>
            <a:r>
              <a:rPr kumimoji="0" lang="ja" altLang="en-US" sz="1467" b="1" kern="0" dirty="0">
                <a:solidFill>
                  <a:srgbClr val="000000"/>
                </a:solidFill>
                <a:latin typeface="Arial"/>
                <a:cs typeface="Arial"/>
                <a:sym typeface="Arial"/>
              </a:rPr>
              <a:t>行政等</a:t>
            </a:r>
            <a:r>
              <a:rPr kumimoji="0" lang="ja-JP" altLang="en-US" sz="1467" b="1" kern="0" dirty="0">
                <a:solidFill>
                  <a:srgbClr val="000000"/>
                </a:solidFill>
                <a:latin typeface="Arial"/>
                <a:cs typeface="Arial"/>
                <a:sym typeface="Arial"/>
              </a:rPr>
              <a:t>）</a:t>
            </a:r>
            <a:r>
              <a:rPr kumimoji="0" lang="ja" altLang="en-US" sz="1467" b="1" kern="0" dirty="0">
                <a:solidFill>
                  <a:srgbClr val="000000"/>
                </a:solidFill>
                <a:latin typeface="Arial"/>
                <a:cs typeface="Arial"/>
                <a:sym typeface="Arial"/>
              </a:rPr>
              <a:t>の取り組み状況等</a:t>
            </a:r>
            <a:endParaRPr kumimoji="0" sz="1467" b="1" kern="0" dirty="0">
              <a:solidFill>
                <a:srgbClr val="000000"/>
              </a:solidFill>
              <a:latin typeface="Arial"/>
              <a:cs typeface="Arial"/>
              <a:sym typeface="Arial"/>
            </a:endParaRPr>
          </a:p>
        </p:txBody>
      </p:sp>
      <p:sp>
        <p:nvSpPr>
          <p:cNvPr id="59" name="Google Shape;400;p26"/>
          <p:cNvSpPr txBox="1"/>
          <p:nvPr/>
        </p:nvSpPr>
        <p:spPr>
          <a:xfrm>
            <a:off x="188085" y="501879"/>
            <a:ext cx="2298800" cy="820825"/>
          </a:xfrm>
          <a:prstGeom prst="rect">
            <a:avLst/>
          </a:prstGeom>
          <a:noFill/>
          <a:ln w="19050" cap="flat" cmpd="sng">
            <a:solidFill>
              <a:schemeClr val="dk1"/>
            </a:solidFill>
            <a:prstDash val="solid"/>
            <a:round/>
            <a:headEnd type="none" w="sm" len="sm"/>
            <a:tailEnd type="none" w="sm" len="sm"/>
          </a:ln>
        </p:spPr>
        <p:txBody>
          <a:bodyPr spcFirstLastPara="1" wrap="square" lIns="121900" tIns="121900" rIns="121900" bIns="121900" anchor="t" anchorCtr="0">
            <a:spAutoFit/>
          </a:bodyPr>
          <a:lstStyle/>
          <a:p>
            <a:pPr defTabSz="1219170">
              <a:buClr>
                <a:srgbClr val="000000"/>
              </a:buClr>
            </a:pPr>
            <a:r>
              <a:rPr kumimoji="0" lang="ja-JP" altLang="en-US" sz="1867" kern="0" dirty="0">
                <a:solidFill>
                  <a:srgbClr val="000000"/>
                </a:solidFill>
                <a:latin typeface="Arial"/>
                <a:cs typeface="Arial"/>
                <a:sym typeface="Arial"/>
              </a:rPr>
              <a:t>ロジックモデル</a:t>
            </a:r>
            <a:endParaRPr kumimoji="0" lang="en-US" altLang="ja-JP" sz="1867" kern="0" dirty="0">
              <a:solidFill>
                <a:srgbClr val="000000"/>
              </a:solidFill>
              <a:latin typeface="Arial"/>
              <a:cs typeface="Arial"/>
              <a:sym typeface="Arial"/>
            </a:endParaRPr>
          </a:p>
          <a:p>
            <a:pPr defTabSz="1219170">
              <a:buClr>
                <a:srgbClr val="000000"/>
              </a:buClr>
            </a:pPr>
            <a:r>
              <a:rPr kumimoji="0" lang="ja-JP" altLang="en-US" sz="1867" kern="0" dirty="0">
                <a:solidFill>
                  <a:srgbClr val="000000"/>
                </a:solidFill>
                <a:latin typeface="Arial"/>
                <a:cs typeface="Arial"/>
                <a:sym typeface="Arial"/>
              </a:rPr>
              <a:t>記載欄説明</a:t>
            </a:r>
            <a:endParaRPr kumimoji="0" sz="1867" kern="0" dirty="0">
              <a:solidFill>
                <a:srgbClr val="000000"/>
              </a:solidFill>
              <a:latin typeface="Arial"/>
              <a:cs typeface="Arial"/>
              <a:sym typeface="Arial"/>
            </a:endParaRPr>
          </a:p>
        </p:txBody>
      </p:sp>
      <p:sp>
        <p:nvSpPr>
          <p:cNvPr id="2" name="テキスト ボックス 1">
            <a:extLst>
              <a:ext uri="{FF2B5EF4-FFF2-40B4-BE49-F238E27FC236}">
                <a16:creationId xmlns:a16="http://schemas.microsoft.com/office/drawing/2014/main" id="{5D67E90B-79DC-9D6E-CD4D-86E6464AD2A5}"/>
              </a:ext>
            </a:extLst>
          </p:cNvPr>
          <p:cNvSpPr txBox="1"/>
          <p:nvPr/>
        </p:nvSpPr>
        <p:spPr>
          <a:xfrm>
            <a:off x="-67260" y="34471"/>
            <a:ext cx="2422458" cy="276999"/>
          </a:xfrm>
          <a:prstGeom prst="rect">
            <a:avLst/>
          </a:prstGeom>
          <a:noFill/>
        </p:spPr>
        <p:txBody>
          <a:bodyPr wrap="none" rtlCol="0">
            <a:spAutoFit/>
          </a:bodyPr>
          <a:lstStyle/>
          <a:p>
            <a:r>
              <a:rPr lang="ja-JP" altLang="en-US" sz="1200" dirty="0">
                <a:solidFill>
                  <a:schemeClr val="bg2">
                    <a:lumMod val="60000"/>
                    <a:lumOff val="40000"/>
                  </a:schemeClr>
                </a:solidFill>
                <a:latin typeface="游ゴシック" panose="020B0400000000000000" pitchFamily="50" charset="-128"/>
                <a:ea typeface="游ゴシック" panose="020B0400000000000000" pitchFamily="50" charset="-128"/>
              </a:rPr>
              <a:t>（様式</a:t>
            </a:r>
            <a:r>
              <a:rPr lang="en-US" altLang="ja-JP" sz="1200" dirty="0">
                <a:solidFill>
                  <a:schemeClr val="bg2">
                    <a:lumMod val="60000"/>
                    <a:lumOff val="40000"/>
                  </a:schemeClr>
                </a:solidFill>
                <a:latin typeface="游ゴシック" panose="020B0400000000000000" pitchFamily="50" charset="-128"/>
                <a:ea typeface="游ゴシック" panose="020B0400000000000000" pitchFamily="50" charset="-128"/>
              </a:rPr>
              <a:t>3-2</a:t>
            </a:r>
            <a:r>
              <a:rPr lang="ja-JP" altLang="en-US" sz="1200" dirty="0">
                <a:solidFill>
                  <a:schemeClr val="bg2">
                    <a:lumMod val="60000"/>
                    <a:lumOff val="40000"/>
                  </a:schemeClr>
                </a:solidFill>
                <a:latin typeface="游ゴシック" panose="020B0400000000000000" pitchFamily="50" charset="-128"/>
                <a:ea typeface="游ゴシック" panose="020B0400000000000000" pitchFamily="50" charset="-128"/>
              </a:rPr>
              <a:t>）事業計画書補足資料</a:t>
            </a:r>
            <a:endParaRPr lang="en-US" altLang="ja-JP" sz="1200" dirty="0">
              <a:solidFill>
                <a:schemeClr val="bg2">
                  <a:lumMod val="60000"/>
                  <a:lumOff val="40000"/>
                </a:schemeClr>
              </a:solidFill>
              <a:latin typeface="游ゴシック" panose="020B0400000000000000" pitchFamily="50" charset="-128"/>
              <a:ea typeface="游ゴシック" panose="020B0400000000000000" pitchFamily="50" charset="-128"/>
            </a:endParaRPr>
          </a:p>
        </p:txBody>
      </p:sp>
    </p:spTree>
    <p:extLst>
      <p:ext uri="{BB962C8B-B14F-4D97-AF65-F5344CB8AC3E}">
        <p14:creationId xmlns:p14="http://schemas.microsoft.com/office/powerpoint/2010/main" val="3148586253"/>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2960</TotalTime>
  <Words>1128</Words>
  <Application>Microsoft Office PowerPoint</Application>
  <PresentationFormat>ワイド画面</PresentationFormat>
  <Paragraphs>204</Paragraphs>
  <Slides>11</Slides>
  <Notes>6</Notes>
  <HiddenSlides>0</HiddenSlides>
  <MMClips>0</MMClips>
  <ScaleCrop>false</ScaleCrop>
  <HeadingPairs>
    <vt:vector size="6" baseType="variant">
      <vt:variant>
        <vt:lpstr>使用されているフォント</vt:lpstr>
      </vt:variant>
      <vt:variant>
        <vt:i4>6</vt:i4>
      </vt:variant>
      <vt:variant>
        <vt:lpstr>テーマ</vt:lpstr>
      </vt:variant>
      <vt:variant>
        <vt:i4>2</vt:i4>
      </vt:variant>
      <vt:variant>
        <vt:lpstr>スライド タイトル</vt:lpstr>
      </vt:variant>
      <vt:variant>
        <vt:i4>11</vt:i4>
      </vt:variant>
    </vt:vector>
  </HeadingPairs>
  <TitlesOfParts>
    <vt:vector size="19" baseType="lpstr">
      <vt:lpstr>BIZ UDPゴシック</vt:lpstr>
      <vt:lpstr>Meiryo UI</vt:lpstr>
      <vt:lpstr>游ゴシック</vt:lpstr>
      <vt:lpstr>游ゴシック Light</vt:lpstr>
      <vt:lpstr>游明朝</vt:lpstr>
      <vt:lpstr>Arial</vt:lpstr>
      <vt:lpstr>Office テーマ</vt:lpstr>
      <vt:lpstr>Simple Light</vt:lpstr>
      <vt:lpstr>次ページ以降の記入スペースは適宜増減して活用してください。 独自様式でシートを追加していただいて構いませんが、このファイルに入れ込むようにしてください。</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ロジックモデルの作成  次ページ以降の資料は必須ではありません（任意）  作成を試みていただくと事業設計に役立つと思われますので、 必要に応じて作成・添付してください。 </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Kei Taira</dc:creator>
  <cp:lastModifiedBy>石畑美幸</cp:lastModifiedBy>
  <cp:revision>222</cp:revision>
  <cp:lastPrinted>2019-04-26T02:28:34Z</cp:lastPrinted>
  <dcterms:created xsi:type="dcterms:W3CDTF">2019-04-18T02:15:12Z</dcterms:created>
  <dcterms:modified xsi:type="dcterms:W3CDTF">2022-12-05T03:04:12Z</dcterms:modified>
</cp:coreProperties>
</file>

<file path=docProps/thumbnail.jpeg>
</file>